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30" autoAdjust="0"/>
  </p:normalViewPr>
  <p:slideViewPr>
    <p:cSldViewPr>
      <p:cViewPr varScale="1">
        <p:scale>
          <a:sx n="74" d="100"/>
          <a:sy n="74" d="100"/>
        </p:scale>
        <p:origin x="-870" y="-96"/>
      </p:cViewPr>
      <p:guideLst>
        <p:guide orient="horz" pos="2160"/>
        <p:guide pos="2880"/>
      </p:guideLst>
    </p:cSldViewPr>
  </p:slideViewPr>
  <p:notesTextViewPr>
    <p:cViewPr>
      <p:scale>
        <a:sx n="1" d="1"/>
        <a:sy n="1" d="1"/>
      </p:scale>
      <p:origin x="0" y="0"/>
    </p:cViewPr>
  </p:notesTextViewPr>
  <p:sorterViewPr>
    <p:cViewPr>
      <p:scale>
        <a:sx n="100" d="100"/>
        <a:sy n="100" d="100"/>
      </p:scale>
      <p:origin x="0" y="14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70238" cy="479425"/>
          </a:xfrm>
          <a:prstGeom prst="rect">
            <a:avLst/>
          </a:prstGeom>
        </p:spPr>
        <p:txBody>
          <a:bodyPr vert="horz" lIns="91427" tIns="45714" rIns="91427" bIns="45714" rtlCol="0"/>
          <a:lstStyle>
            <a:lvl1pPr algn="l">
              <a:defRPr sz="1200"/>
            </a:lvl1pPr>
          </a:lstStyle>
          <a:p>
            <a:r>
              <a:rPr lang="en-US" smtClean="0"/>
              <a:t>NCMLE 2014</a:t>
            </a:r>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r>
              <a:rPr lang="en-US" smtClean="0"/>
              <a:t>3/17/14</a:t>
            </a:r>
            <a:endParaRPr lang="en-US"/>
          </a:p>
        </p:txBody>
      </p:sp>
      <p:sp>
        <p:nvSpPr>
          <p:cNvPr id="4" name="Footer Placeholder 3"/>
          <p:cNvSpPr>
            <a:spLocks noGrp="1"/>
          </p:cNvSpPr>
          <p:nvPr>
            <p:ph type="ftr" sz="quarter" idx="2"/>
          </p:nvPr>
        </p:nvSpPr>
        <p:spPr>
          <a:xfrm>
            <a:off x="2" y="9120190"/>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90"/>
            <a:ext cx="3170238" cy="479425"/>
          </a:xfrm>
          <a:prstGeom prst="rect">
            <a:avLst/>
          </a:prstGeom>
        </p:spPr>
        <p:txBody>
          <a:bodyPr vert="horz" lIns="91427" tIns="45714" rIns="91427" bIns="45714" rtlCol="0" anchor="b"/>
          <a:lstStyle>
            <a:lvl1pPr algn="r">
              <a:defRPr sz="1200"/>
            </a:lvl1pPr>
          </a:lstStyle>
          <a:p>
            <a:fld id="{3A29C070-58EC-4ECD-84E5-98B01D7E4E79}" type="slidenum">
              <a:rPr lang="en-US" smtClean="0"/>
              <a:t>‹#›</a:t>
            </a:fld>
            <a:endParaRPr lang="en-US"/>
          </a:p>
        </p:txBody>
      </p:sp>
    </p:spTree>
    <p:extLst>
      <p:ext uri="{BB962C8B-B14F-4D97-AF65-F5344CB8AC3E}">
        <p14:creationId xmlns:p14="http://schemas.microsoft.com/office/powerpoint/2010/main" val="83603289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r>
              <a:rPr lang="en-US" smtClean="0"/>
              <a:t>NCMLE 2014</a:t>
            </a: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r>
              <a:rPr lang="en-US" smtClean="0"/>
              <a:t>3/17/14</a:t>
            </a:r>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035DD054-968A-4E44-B4D3-5BCECBA16B48}" type="slidenum">
              <a:rPr lang="en-US" smtClean="0"/>
              <a:t>‹#›</a:t>
            </a:fld>
            <a:endParaRPr lang="en-US"/>
          </a:p>
        </p:txBody>
      </p:sp>
    </p:spTree>
    <p:extLst>
      <p:ext uri="{BB962C8B-B14F-4D97-AF65-F5344CB8AC3E}">
        <p14:creationId xmlns:p14="http://schemas.microsoft.com/office/powerpoint/2010/main" val="1810881676"/>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5DD054-968A-4E44-B4D3-5BCECBA16B48}" type="slidenum">
              <a:rPr lang="en-US" smtClean="0"/>
              <a:t>1</a:t>
            </a:fld>
            <a:endParaRPr lang="en-US"/>
          </a:p>
        </p:txBody>
      </p:sp>
      <p:sp>
        <p:nvSpPr>
          <p:cNvPr id="5" name="Header Placeholder 4"/>
          <p:cNvSpPr>
            <a:spLocks noGrp="1"/>
          </p:cNvSpPr>
          <p:nvPr>
            <p:ph type="hdr" sz="quarter" idx="11"/>
          </p:nvPr>
        </p:nvSpPr>
        <p:spPr/>
        <p:txBody>
          <a:bodyPr/>
          <a:lstStyle/>
          <a:p>
            <a:r>
              <a:rPr lang="en-US" smtClean="0"/>
              <a:t>NCMLE 2014</a:t>
            </a:r>
            <a:endParaRPr lang="en-US"/>
          </a:p>
        </p:txBody>
      </p:sp>
      <p:sp>
        <p:nvSpPr>
          <p:cNvPr id="6" name="Date Placeholder 5"/>
          <p:cNvSpPr>
            <a:spLocks noGrp="1"/>
          </p:cNvSpPr>
          <p:nvPr>
            <p:ph type="dt" idx="12"/>
          </p:nvPr>
        </p:nvSpPr>
        <p:spPr/>
        <p:txBody>
          <a:bodyPr/>
          <a:lstStyle/>
          <a:p>
            <a:r>
              <a:rPr lang="en-US" smtClean="0"/>
              <a:t>3/17/14</a:t>
            </a:r>
            <a:endParaRPr lang="en-US"/>
          </a:p>
        </p:txBody>
      </p:sp>
    </p:spTree>
    <p:extLst>
      <p:ext uri="{BB962C8B-B14F-4D97-AF65-F5344CB8AC3E}">
        <p14:creationId xmlns:p14="http://schemas.microsoft.com/office/powerpoint/2010/main" val="2906799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5DD054-968A-4E44-B4D3-5BCECBA16B48}" type="slidenum">
              <a:rPr lang="en-US" smtClean="0"/>
              <a:t>10</a:t>
            </a:fld>
            <a:endParaRPr lang="en-US"/>
          </a:p>
        </p:txBody>
      </p:sp>
      <p:sp>
        <p:nvSpPr>
          <p:cNvPr id="5" name="Header Placeholder 4"/>
          <p:cNvSpPr>
            <a:spLocks noGrp="1"/>
          </p:cNvSpPr>
          <p:nvPr>
            <p:ph type="hdr" sz="quarter" idx="11"/>
          </p:nvPr>
        </p:nvSpPr>
        <p:spPr/>
        <p:txBody>
          <a:bodyPr/>
          <a:lstStyle/>
          <a:p>
            <a:r>
              <a:rPr lang="en-US" smtClean="0"/>
              <a:t>NCMLE 2014</a:t>
            </a:r>
            <a:endParaRPr lang="en-US"/>
          </a:p>
        </p:txBody>
      </p:sp>
      <p:sp>
        <p:nvSpPr>
          <p:cNvPr id="6" name="Date Placeholder 5"/>
          <p:cNvSpPr>
            <a:spLocks noGrp="1"/>
          </p:cNvSpPr>
          <p:nvPr>
            <p:ph type="dt" idx="12"/>
          </p:nvPr>
        </p:nvSpPr>
        <p:spPr/>
        <p:txBody>
          <a:bodyPr/>
          <a:lstStyle/>
          <a:p>
            <a:r>
              <a:rPr lang="en-US" smtClean="0"/>
              <a:t>3/17/14</a:t>
            </a:r>
            <a:endParaRPr lang="en-US"/>
          </a:p>
        </p:txBody>
      </p:sp>
    </p:spTree>
    <p:extLst>
      <p:ext uri="{BB962C8B-B14F-4D97-AF65-F5344CB8AC3E}">
        <p14:creationId xmlns:p14="http://schemas.microsoft.com/office/powerpoint/2010/main" val="341720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5DD054-968A-4E44-B4D3-5BCECBA16B48}" type="slidenum">
              <a:rPr lang="en-US" smtClean="0"/>
              <a:t>11</a:t>
            </a:fld>
            <a:endParaRPr lang="en-US"/>
          </a:p>
        </p:txBody>
      </p:sp>
      <p:sp>
        <p:nvSpPr>
          <p:cNvPr id="5" name="Header Placeholder 4"/>
          <p:cNvSpPr>
            <a:spLocks noGrp="1"/>
          </p:cNvSpPr>
          <p:nvPr>
            <p:ph type="hdr" sz="quarter" idx="11"/>
          </p:nvPr>
        </p:nvSpPr>
        <p:spPr/>
        <p:txBody>
          <a:bodyPr/>
          <a:lstStyle/>
          <a:p>
            <a:r>
              <a:rPr lang="en-US" smtClean="0"/>
              <a:t>NCMLE 2014</a:t>
            </a:r>
            <a:endParaRPr lang="en-US"/>
          </a:p>
        </p:txBody>
      </p:sp>
      <p:sp>
        <p:nvSpPr>
          <p:cNvPr id="6" name="Date Placeholder 5"/>
          <p:cNvSpPr>
            <a:spLocks noGrp="1"/>
          </p:cNvSpPr>
          <p:nvPr>
            <p:ph type="dt" idx="12"/>
          </p:nvPr>
        </p:nvSpPr>
        <p:spPr/>
        <p:txBody>
          <a:bodyPr/>
          <a:lstStyle/>
          <a:p>
            <a:r>
              <a:rPr lang="en-US" smtClean="0"/>
              <a:t>3/17/14</a:t>
            </a:r>
            <a:endParaRPr lang="en-US"/>
          </a:p>
        </p:txBody>
      </p:sp>
    </p:spTree>
    <p:extLst>
      <p:ext uri="{BB962C8B-B14F-4D97-AF65-F5344CB8AC3E}">
        <p14:creationId xmlns:p14="http://schemas.microsoft.com/office/powerpoint/2010/main" val="3614323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5DD054-968A-4E44-B4D3-5BCECBA16B48}" type="slidenum">
              <a:rPr lang="en-US" smtClean="0"/>
              <a:t>12</a:t>
            </a:fld>
            <a:endParaRPr lang="en-US"/>
          </a:p>
        </p:txBody>
      </p:sp>
      <p:sp>
        <p:nvSpPr>
          <p:cNvPr id="5" name="Header Placeholder 4"/>
          <p:cNvSpPr>
            <a:spLocks noGrp="1"/>
          </p:cNvSpPr>
          <p:nvPr>
            <p:ph type="hdr" sz="quarter" idx="11"/>
          </p:nvPr>
        </p:nvSpPr>
        <p:spPr/>
        <p:txBody>
          <a:bodyPr/>
          <a:lstStyle/>
          <a:p>
            <a:r>
              <a:rPr lang="en-US" smtClean="0"/>
              <a:t>NCMLE 2014</a:t>
            </a:r>
            <a:endParaRPr lang="en-US"/>
          </a:p>
        </p:txBody>
      </p:sp>
      <p:sp>
        <p:nvSpPr>
          <p:cNvPr id="6" name="Date Placeholder 5"/>
          <p:cNvSpPr>
            <a:spLocks noGrp="1"/>
          </p:cNvSpPr>
          <p:nvPr>
            <p:ph type="dt" idx="12"/>
          </p:nvPr>
        </p:nvSpPr>
        <p:spPr/>
        <p:txBody>
          <a:bodyPr/>
          <a:lstStyle/>
          <a:p>
            <a:r>
              <a:rPr lang="en-US" smtClean="0"/>
              <a:t>3/17/14</a:t>
            </a:r>
            <a:endParaRPr lang="en-US"/>
          </a:p>
        </p:txBody>
      </p:sp>
    </p:spTree>
    <p:extLst>
      <p:ext uri="{BB962C8B-B14F-4D97-AF65-F5344CB8AC3E}">
        <p14:creationId xmlns:p14="http://schemas.microsoft.com/office/powerpoint/2010/main" val="1464871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5DD054-968A-4E44-B4D3-5BCECBA16B48}" type="slidenum">
              <a:rPr lang="en-US" smtClean="0"/>
              <a:t>13</a:t>
            </a:fld>
            <a:endParaRPr lang="en-US"/>
          </a:p>
        </p:txBody>
      </p:sp>
      <p:sp>
        <p:nvSpPr>
          <p:cNvPr id="5" name="Header Placeholder 4"/>
          <p:cNvSpPr>
            <a:spLocks noGrp="1"/>
          </p:cNvSpPr>
          <p:nvPr>
            <p:ph type="hdr" sz="quarter" idx="11"/>
          </p:nvPr>
        </p:nvSpPr>
        <p:spPr/>
        <p:txBody>
          <a:bodyPr/>
          <a:lstStyle/>
          <a:p>
            <a:r>
              <a:rPr lang="en-US" smtClean="0"/>
              <a:t>NCMLE 2014</a:t>
            </a:r>
            <a:endParaRPr lang="en-US"/>
          </a:p>
        </p:txBody>
      </p:sp>
      <p:sp>
        <p:nvSpPr>
          <p:cNvPr id="6" name="Date Placeholder 5"/>
          <p:cNvSpPr>
            <a:spLocks noGrp="1"/>
          </p:cNvSpPr>
          <p:nvPr>
            <p:ph type="dt" idx="12"/>
          </p:nvPr>
        </p:nvSpPr>
        <p:spPr/>
        <p:txBody>
          <a:bodyPr/>
          <a:lstStyle/>
          <a:p>
            <a:r>
              <a:rPr lang="en-US" smtClean="0"/>
              <a:t>3/17/14</a:t>
            </a:r>
            <a:endParaRPr lang="en-US"/>
          </a:p>
        </p:txBody>
      </p:sp>
    </p:spTree>
    <p:extLst>
      <p:ext uri="{BB962C8B-B14F-4D97-AF65-F5344CB8AC3E}">
        <p14:creationId xmlns:p14="http://schemas.microsoft.com/office/powerpoint/2010/main" val="280092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5DD054-968A-4E44-B4D3-5BCECBA16B48}" type="slidenum">
              <a:rPr lang="en-US" smtClean="0"/>
              <a:t>14</a:t>
            </a:fld>
            <a:endParaRPr lang="en-US"/>
          </a:p>
        </p:txBody>
      </p:sp>
      <p:sp>
        <p:nvSpPr>
          <p:cNvPr id="5" name="Header Placeholder 4"/>
          <p:cNvSpPr>
            <a:spLocks noGrp="1"/>
          </p:cNvSpPr>
          <p:nvPr>
            <p:ph type="hdr" sz="quarter" idx="11"/>
          </p:nvPr>
        </p:nvSpPr>
        <p:spPr/>
        <p:txBody>
          <a:bodyPr/>
          <a:lstStyle/>
          <a:p>
            <a:r>
              <a:rPr lang="en-US" smtClean="0"/>
              <a:t>NCMLE 2014</a:t>
            </a:r>
            <a:endParaRPr lang="en-US"/>
          </a:p>
        </p:txBody>
      </p:sp>
      <p:sp>
        <p:nvSpPr>
          <p:cNvPr id="6" name="Date Placeholder 5"/>
          <p:cNvSpPr>
            <a:spLocks noGrp="1"/>
          </p:cNvSpPr>
          <p:nvPr>
            <p:ph type="dt" idx="12"/>
          </p:nvPr>
        </p:nvSpPr>
        <p:spPr/>
        <p:txBody>
          <a:bodyPr/>
          <a:lstStyle/>
          <a:p>
            <a:r>
              <a:rPr lang="en-US" smtClean="0"/>
              <a:t>3/17/14</a:t>
            </a:r>
            <a:endParaRPr lang="en-US"/>
          </a:p>
        </p:txBody>
      </p:sp>
    </p:spTree>
    <p:extLst>
      <p:ext uri="{BB962C8B-B14F-4D97-AF65-F5344CB8AC3E}">
        <p14:creationId xmlns:p14="http://schemas.microsoft.com/office/powerpoint/2010/main" val="4002526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5DD054-968A-4E44-B4D3-5BCECBA16B48}" type="slidenum">
              <a:rPr lang="en-US" smtClean="0"/>
              <a:t>15</a:t>
            </a:fld>
            <a:endParaRPr lang="en-US"/>
          </a:p>
        </p:txBody>
      </p:sp>
      <p:sp>
        <p:nvSpPr>
          <p:cNvPr id="5" name="Header Placeholder 4"/>
          <p:cNvSpPr>
            <a:spLocks noGrp="1"/>
          </p:cNvSpPr>
          <p:nvPr>
            <p:ph type="hdr" sz="quarter" idx="11"/>
          </p:nvPr>
        </p:nvSpPr>
        <p:spPr/>
        <p:txBody>
          <a:bodyPr/>
          <a:lstStyle/>
          <a:p>
            <a:r>
              <a:rPr lang="en-US" smtClean="0"/>
              <a:t>NCMLE 2014</a:t>
            </a:r>
            <a:endParaRPr lang="en-US"/>
          </a:p>
        </p:txBody>
      </p:sp>
      <p:sp>
        <p:nvSpPr>
          <p:cNvPr id="6" name="Date Placeholder 5"/>
          <p:cNvSpPr>
            <a:spLocks noGrp="1"/>
          </p:cNvSpPr>
          <p:nvPr>
            <p:ph type="dt" idx="12"/>
          </p:nvPr>
        </p:nvSpPr>
        <p:spPr/>
        <p:txBody>
          <a:bodyPr/>
          <a:lstStyle/>
          <a:p>
            <a:r>
              <a:rPr lang="en-US" smtClean="0"/>
              <a:t>3/17/14</a:t>
            </a:r>
            <a:endParaRPr lang="en-US"/>
          </a:p>
        </p:txBody>
      </p:sp>
    </p:spTree>
    <p:extLst>
      <p:ext uri="{BB962C8B-B14F-4D97-AF65-F5344CB8AC3E}">
        <p14:creationId xmlns:p14="http://schemas.microsoft.com/office/powerpoint/2010/main" val="60879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5DD054-968A-4E44-B4D3-5BCECBA16B48}" type="slidenum">
              <a:rPr lang="en-US" smtClean="0"/>
              <a:t>16</a:t>
            </a:fld>
            <a:endParaRPr lang="en-US"/>
          </a:p>
        </p:txBody>
      </p:sp>
      <p:sp>
        <p:nvSpPr>
          <p:cNvPr id="5" name="Header Placeholder 4"/>
          <p:cNvSpPr>
            <a:spLocks noGrp="1"/>
          </p:cNvSpPr>
          <p:nvPr>
            <p:ph type="hdr" sz="quarter" idx="11"/>
          </p:nvPr>
        </p:nvSpPr>
        <p:spPr/>
        <p:txBody>
          <a:bodyPr/>
          <a:lstStyle/>
          <a:p>
            <a:r>
              <a:rPr lang="en-US" smtClean="0"/>
              <a:t>NCMLE 2014</a:t>
            </a:r>
            <a:endParaRPr lang="en-US"/>
          </a:p>
        </p:txBody>
      </p:sp>
      <p:sp>
        <p:nvSpPr>
          <p:cNvPr id="6" name="Date Placeholder 5"/>
          <p:cNvSpPr>
            <a:spLocks noGrp="1"/>
          </p:cNvSpPr>
          <p:nvPr>
            <p:ph type="dt" idx="12"/>
          </p:nvPr>
        </p:nvSpPr>
        <p:spPr/>
        <p:txBody>
          <a:bodyPr/>
          <a:lstStyle/>
          <a:p>
            <a:r>
              <a:rPr lang="en-US" smtClean="0"/>
              <a:t>3/17/14</a:t>
            </a:r>
            <a:endParaRPr lang="en-US"/>
          </a:p>
        </p:txBody>
      </p:sp>
    </p:spTree>
    <p:extLst>
      <p:ext uri="{BB962C8B-B14F-4D97-AF65-F5344CB8AC3E}">
        <p14:creationId xmlns:p14="http://schemas.microsoft.com/office/powerpoint/2010/main" val="2317914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5DD054-968A-4E44-B4D3-5BCECBA16B48}" type="slidenum">
              <a:rPr lang="en-US" smtClean="0"/>
              <a:t>17</a:t>
            </a:fld>
            <a:endParaRPr lang="en-US"/>
          </a:p>
        </p:txBody>
      </p:sp>
      <p:sp>
        <p:nvSpPr>
          <p:cNvPr id="5" name="Header Placeholder 4"/>
          <p:cNvSpPr>
            <a:spLocks noGrp="1"/>
          </p:cNvSpPr>
          <p:nvPr>
            <p:ph type="hdr" sz="quarter" idx="11"/>
          </p:nvPr>
        </p:nvSpPr>
        <p:spPr/>
        <p:txBody>
          <a:bodyPr/>
          <a:lstStyle/>
          <a:p>
            <a:r>
              <a:rPr lang="en-US" smtClean="0"/>
              <a:t>NCMLE 2014</a:t>
            </a:r>
            <a:endParaRPr lang="en-US"/>
          </a:p>
        </p:txBody>
      </p:sp>
      <p:sp>
        <p:nvSpPr>
          <p:cNvPr id="6" name="Date Placeholder 5"/>
          <p:cNvSpPr>
            <a:spLocks noGrp="1"/>
          </p:cNvSpPr>
          <p:nvPr>
            <p:ph type="dt" idx="12"/>
          </p:nvPr>
        </p:nvSpPr>
        <p:spPr/>
        <p:txBody>
          <a:bodyPr/>
          <a:lstStyle/>
          <a:p>
            <a:r>
              <a:rPr lang="en-US" smtClean="0"/>
              <a:t>3/17/14</a:t>
            </a:r>
            <a:endParaRPr lang="en-US"/>
          </a:p>
        </p:txBody>
      </p:sp>
    </p:spTree>
    <p:extLst>
      <p:ext uri="{BB962C8B-B14F-4D97-AF65-F5344CB8AC3E}">
        <p14:creationId xmlns:p14="http://schemas.microsoft.com/office/powerpoint/2010/main" val="4092781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5DD054-968A-4E44-B4D3-5BCECBA16B48}" type="slidenum">
              <a:rPr lang="en-US" smtClean="0">
                <a:solidFill>
                  <a:prstClr val="black"/>
                </a:solidFill>
              </a:rPr>
              <a:pPr/>
              <a:t>18</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t>NCMLE 2014</a:t>
            </a:r>
            <a:endParaRPr lang="en-US"/>
          </a:p>
        </p:txBody>
      </p:sp>
      <p:sp>
        <p:nvSpPr>
          <p:cNvPr id="6" name="Date Placeholder 5"/>
          <p:cNvSpPr>
            <a:spLocks noGrp="1"/>
          </p:cNvSpPr>
          <p:nvPr>
            <p:ph type="dt" idx="12"/>
          </p:nvPr>
        </p:nvSpPr>
        <p:spPr/>
        <p:txBody>
          <a:bodyPr/>
          <a:lstStyle/>
          <a:p>
            <a:r>
              <a:rPr lang="en-US" smtClean="0"/>
              <a:t>3/17/14</a:t>
            </a:r>
            <a:endParaRPr lang="en-US"/>
          </a:p>
        </p:txBody>
      </p:sp>
    </p:spTree>
    <p:extLst>
      <p:ext uri="{BB962C8B-B14F-4D97-AF65-F5344CB8AC3E}">
        <p14:creationId xmlns:p14="http://schemas.microsoft.com/office/powerpoint/2010/main" val="290679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5DD054-968A-4E44-B4D3-5BCECBA16B48}" type="slidenum">
              <a:rPr lang="en-US" smtClean="0"/>
              <a:t>2</a:t>
            </a:fld>
            <a:endParaRPr lang="en-US"/>
          </a:p>
        </p:txBody>
      </p:sp>
      <p:sp>
        <p:nvSpPr>
          <p:cNvPr id="5" name="Header Placeholder 4"/>
          <p:cNvSpPr>
            <a:spLocks noGrp="1"/>
          </p:cNvSpPr>
          <p:nvPr>
            <p:ph type="hdr" sz="quarter" idx="11"/>
          </p:nvPr>
        </p:nvSpPr>
        <p:spPr/>
        <p:txBody>
          <a:bodyPr/>
          <a:lstStyle/>
          <a:p>
            <a:r>
              <a:rPr lang="en-US" smtClean="0"/>
              <a:t>NCMLE 2014</a:t>
            </a:r>
            <a:endParaRPr lang="en-US"/>
          </a:p>
        </p:txBody>
      </p:sp>
      <p:sp>
        <p:nvSpPr>
          <p:cNvPr id="6" name="Date Placeholder 5"/>
          <p:cNvSpPr>
            <a:spLocks noGrp="1"/>
          </p:cNvSpPr>
          <p:nvPr>
            <p:ph type="dt" idx="12"/>
          </p:nvPr>
        </p:nvSpPr>
        <p:spPr/>
        <p:txBody>
          <a:bodyPr/>
          <a:lstStyle/>
          <a:p>
            <a:r>
              <a:rPr lang="en-US" smtClean="0"/>
              <a:t>3/17/14</a:t>
            </a:r>
            <a:endParaRPr lang="en-US"/>
          </a:p>
        </p:txBody>
      </p:sp>
    </p:spTree>
    <p:extLst>
      <p:ext uri="{BB962C8B-B14F-4D97-AF65-F5344CB8AC3E}">
        <p14:creationId xmlns:p14="http://schemas.microsoft.com/office/powerpoint/2010/main" val="112512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5DD054-968A-4E44-B4D3-5BCECBA16B48}" type="slidenum">
              <a:rPr lang="en-US" smtClean="0"/>
              <a:t>3</a:t>
            </a:fld>
            <a:endParaRPr lang="en-US"/>
          </a:p>
        </p:txBody>
      </p:sp>
      <p:sp>
        <p:nvSpPr>
          <p:cNvPr id="5" name="Header Placeholder 4"/>
          <p:cNvSpPr>
            <a:spLocks noGrp="1"/>
          </p:cNvSpPr>
          <p:nvPr>
            <p:ph type="hdr" sz="quarter" idx="11"/>
          </p:nvPr>
        </p:nvSpPr>
        <p:spPr/>
        <p:txBody>
          <a:bodyPr/>
          <a:lstStyle/>
          <a:p>
            <a:r>
              <a:rPr lang="en-US" smtClean="0"/>
              <a:t>NCMLE 2014</a:t>
            </a:r>
            <a:endParaRPr lang="en-US"/>
          </a:p>
        </p:txBody>
      </p:sp>
      <p:sp>
        <p:nvSpPr>
          <p:cNvPr id="6" name="Date Placeholder 5"/>
          <p:cNvSpPr>
            <a:spLocks noGrp="1"/>
          </p:cNvSpPr>
          <p:nvPr>
            <p:ph type="dt" idx="12"/>
          </p:nvPr>
        </p:nvSpPr>
        <p:spPr/>
        <p:txBody>
          <a:bodyPr/>
          <a:lstStyle/>
          <a:p>
            <a:r>
              <a:rPr lang="en-US" smtClean="0"/>
              <a:t>3/17/14</a:t>
            </a:r>
            <a:endParaRPr lang="en-US"/>
          </a:p>
        </p:txBody>
      </p:sp>
    </p:spTree>
    <p:extLst>
      <p:ext uri="{BB962C8B-B14F-4D97-AF65-F5344CB8AC3E}">
        <p14:creationId xmlns:p14="http://schemas.microsoft.com/office/powerpoint/2010/main" val="2301329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5DD054-968A-4E44-B4D3-5BCECBA16B48}" type="slidenum">
              <a:rPr lang="en-US" smtClean="0"/>
              <a:t>4</a:t>
            </a:fld>
            <a:endParaRPr lang="en-US"/>
          </a:p>
        </p:txBody>
      </p:sp>
      <p:sp>
        <p:nvSpPr>
          <p:cNvPr id="5" name="Header Placeholder 4"/>
          <p:cNvSpPr>
            <a:spLocks noGrp="1"/>
          </p:cNvSpPr>
          <p:nvPr>
            <p:ph type="hdr" sz="quarter" idx="11"/>
          </p:nvPr>
        </p:nvSpPr>
        <p:spPr/>
        <p:txBody>
          <a:bodyPr/>
          <a:lstStyle/>
          <a:p>
            <a:r>
              <a:rPr lang="en-US" smtClean="0"/>
              <a:t>NCMLE 2014</a:t>
            </a:r>
            <a:endParaRPr lang="en-US"/>
          </a:p>
        </p:txBody>
      </p:sp>
      <p:sp>
        <p:nvSpPr>
          <p:cNvPr id="6" name="Date Placeholder 5"/>
          <p:cNvSpPr>
            <a:spLocks noGrp="1"/>
          </p:cNvSpPr>
          <p:nvPr>
            <p:ph type="dt" idx="12"/>
          </p:nvPr>
        </p:nvSpPr>
        <p:spPr/>
        <p:txBody>
          <a:bodyPr/>
          <a:lstStyle/>
          <a:p>
            <a:r>
              <a:rPr lang="en-US" smtClean="0"/>
              <a:t>3/17/14</a:t>
            </a:r>
            <a:endParaRPr lang="en-US"/>
          </a:p>
        </p:txBody>
      </p:sp>
    </p:spTree>
    <p:extLst>
      <p:ext uri="{BB962C8B-B14F-4D97-AF65-F5344CB8AC3E}">
        <p14:creationId xmlns:p14="http://schemas.microsoft.com/office/powerpoint/2010/main" val="669277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17" indent="-241617">
              <a:buFont typeface="+mj-lt"/>
              <a:buAutoNum type="arabicPeriod"/>
            </a:pPr>
            <a:r>
              <a:rPr lang="en-US" b="1" dirty="0" smtClean="0"/>
              <a:t>Learn – Part A. </a:t>
            </a:r>
            <a:r>
              <a:rPr lang="en-US" dirty="0" smtClean="0"/>
              <a:t>Take classes. Read posts or books by leaders in the field, or by educators who are having positive experiences in their classrooms. Do professional development workshops or conferences. Being in a Powerful Learning Practice community was transformative for me. PLP has e-courses too.</a:t>
            </a:r>
          </a:p>
          <a:p>
            <a:pPr marL="241617" indent="-241617">
              <a:buFont typeface="+mj-lt"/>
              <a:buAutoNum type="arabicPeriod"/>
            </a:pPr>
            <a:endParaRPr lang="en-US" dirty="0" smtClean="0"/>
          </a:p>
          <a:p>
            <a:pPr marL="241617" indent="-241617">
              <a:buFont typeface="+mj-lt"/>
              <a:buAutoNum type="arabicPeriod"/>
            </a:pPr>
            <a:r>
              <a:rPr lang="en-US" b="1" dirty="0" smtClean="0"/>
              <a:t>Learn – Part B. </a:t>
            </a:r>
            <a:r>
              <a:rPr lang="en-US" dirty="0" smtClean="0"/>
              <a:t>Develop a personal learning network of individuals across the globe who have “been there done that” or want to learn with you. Use Twitter and Twitter </a:t>
            </a:r>
            <a:r>
              <a:rPr lang="en-US" dirty="0" err="1" smtClean="0"/>
              <a:t>hashtags</a:t>
            </a:r>
            <a:r>
              <a:rPr lang="en-US" dirty="0" smtClean="0"/>
              <a:t>,  blogs, or  social networking to find educators posting ideas and resources.</a:t>
            </a:r>
          </a:p>
          <a:p>
            <a:pPr marL="241617" indent="-241617">
              <a:buFont typeface="+mj-lt"/>
              <a:buAutoNum type="arabicPeriod"/>
            </a:pPr>
            <a:endParaRPr lang="en-US" dirty="0" smtClean="0"/>
          </a:p>
          <a:p>
            <a:pPr marL="241617" indent="-241617">
              <a:buFont typeface="+mj-lt"/>
              <a:buAutoNum type="arabicPeriod"/>
            </a:pPr>
            <a:r>
              <a:rPr lang="en-US" b="1" dirty="0" smtClean="0"/>
              <a:t>Collaborate. </a:t>
            </a:r>
            <a:r>
              <a:rPr lang="en-US" dirty="0" smtClean="0"/>
              <a:t>Find a buddy to learn with, or a mentor to guide you. There are no stupid questions. Support and encourage each other. If you can’t locate one close by, look for compatible colleagues in online communities, including places like Skype in the Classroom, where the audio, video and texting tools can promote sharing.</a:t>
            </a:r>
          </a:p>
          <a:p>
            <a:pPr marL="241617" indent="-241617">
              <a:buFont typeface="+mj-lt"/>
              <a:buAutoNum type="arabicPeriod"/>
            </a:pPr>
            <a:endParaRPr lang="en-US" dirty="0" smtClean="0"/>
          </a:p>
          <a:p>
            <a:pPr marL="241617" indent="-241617">
              <a:buFont typeface="+mj-lt"/>
              <a:buAutoNum type="arabicPeriod"/>
            </a:pPr>
            <a:r>
              <a:rPr lang="en-US" b="1" dirty="0" smtClean="0"/>
              <a:t>Dive in. </a:t>
            </a:r>
            <a:r>
              <a:rPr lang="en-US" dirty="0" smtClean="0"/>
              <a:t>Start playing – exploring – trying. You won’t break anything. Find out what is out there, and discover tools that will work with your students. Here’s one good website to get you started.</a:t>
            </a:r>
          </a:p>
          <a:p>
            <a:pPr marL="241617" indent="-241617">
              <a:buFont typeface="+mj-lt"/>
              <a:buAutoNum type="arabicPeriod"/>
            </a:pPr>
            <a:endParaRPr lang="en-US" dirty="0" smtClean="0"/>
          </a:p>
          <a:p>
            <a:pPr marL="241617" indent="-241617">
              <a:buFont typeface="+mj-lt"/>
              <a:buAutoNum type="arabicPeriod"/>
            </a:pPr>
            <a:r>
              <a:rPr lang="en-US" b="1" dirty="0" smtClean="0"/>
              <a:t>Reflect. </a:t>
            </a:r>
            <a:r>
              <a:rPr lang="en-US" dirty="0" smtClean="0"/>
              <a:t>Start a blog where you can talk about your experiences. Don’t worry about an audience. In the beginning, a blog’s best purpose is to help you realize what you believe and what is important to you. Here’s mine.</a:t>
            </a:r>
          </a:p>
          <a:p>
            <a:pPr marL="241617" indent="-241617">
              <a:buFont typeface="+mj-lt"/>
              <a:buAutoNum type="arabicPeriod"/>
            </a:pPr>
            <a:endParaRPr lang="en-US" dirty="0" smtClean="0"/>
          </a:p>
          <a:p>
            <a:pPr marL="241617" indent="-241617">
              <a:buFont typeface="+mj-lt"/>
              <a:buAutoNum type="arabicPeriod"/>
            </a:pPr>
            <a:r>
              <a:rPr lang="en-US" b="1" dirty="0" smtClean="0"/>
              <a:t>Be transparent. </a:t>
            </a:r>
            <a:r>
              <a:rPr lang="en-US" dirty="0" smtClean="0"/>
              <a:t>As you begin to develop ideas and lessons, share them with your PLN. Give back to those who helped you grow, and to those who are just starting and will benefit from your experience.</a:t>
            </a:r>
          </a:p>
          <a:p>
            <a:pPr marL="241617" indent="-241617">
              <a:buFont typeface="+mj-lt"/>
              <a:buAutoNum type="arabicPeriod"/>
            </a:pPr>
            <a:endParaRPr lang="en-US" dirty="0" smtClean="0"/>
          </a:p>
          <a:p>
            <a:pPr marL="241617" indent="-241617">
              <a:buFont typeface="+mj-lt"/>
              <a:buAutoNum type="arabicPeriod"/>
            </a:pPr>
            <a:r>
              <a:rPr lang="en-US" b="1" dirty="0" smtClean="0"/>
              <a:t>Be patient. </a:t>
            </a:r>
            <a:r>
              <a:rPr lang="en-US" dirty="0" smtClean="0"/>
              <a:t>Change is never easy, but do you want to be that teacher who just “doesn’t get it?” You will be less confident for a while as you cover yourself with “the new,” and that’s ok. Things are always changing, which means you will always be learning and growing. Much like your students!</a:t>
            </a:r>
            <a:endParaRPr lang="en-US" dirty="0"/>
          </a:p>
        </p:txBody>
      </p:sp>
      <p:sp>
        <p:nvSpPr>
          <p:cNvPr id="4" name="Slide Number Placeholder 3"/>
          <p:cNvSpPr>
            <a:spLocks noGrp="1"/>
          </p:cNvSpPr>
          <p:nvPr>
            <p:ph type="sldNum" sz="quarter" idx="10"/>
          </p:nvPr>
        </p:nvSpPr>
        <p:spPr/>
        <p:txBody>
          <a:bodyPr/>
          <a:lstStyle/>
          <a:p>
            <a:fld id="{035DD054-968A-4E44-B4D3-5BCECBA16B48}" type="slidenum">
              <a:rPr lang="en-US" smtClean="0"/>
              <a:t>5</a:t>
            </a:fld>
            <a:endParaRPr lang="en-US"/>
          </a:p>
        </p:txBody>
      </p:sp>
      <p:sp>
        <p:nvSpPr>
          <p:cNvPr id="5" name="Header Placeholder 4"/>
          <p:cNvSpPr>
            <a:spLocks noGrp="1"/>
          </p:cNvSpPr>
          <p:nvPr>
            <p:ph type="hdr" sz="quarter" idx="11"/>
          </p:nvPr>
        </p:nvSpPr>
        <p:spPr/>
        <p:txBody>
          <a:bodyPr/>
          <a:lstStyle/>
          <a:p>
            <a:r>
              <a:rPr lang="en-US" smtClean="0"/>
              <a:t>NCMLE 2014</a:t>
            </a:r>
            <a:endParaRPr lang="en-US"/>
          </a:p>
        </p:txBody>
      </p:sp>
      <p:sp>
        <p:nvSpPr>
          <p:cNvPr id="6" name="Date Placeholder 5"/>
          <p:cNvSpPr>
            <a:spLocks noGrp="1"/>
          </p:cNvSpPr>
          <p:nvPr>
            <p:ph type="dt" idx="12"/>
          </p:nvPr>
        </p:nvSpPr>
        <p:spPr/>
        <p:txBody>
          <a:bodyPr/>
          <a:lstStyle/>
          <a:p>
            <a:r>
              <a:rPr lang="en-US" smtClean="0"/>
              <a:t>3/17/14</a:t>
            </a:r>
            <a:endParaRPr lang="en-US"/>
          </a:p>
        </p:txBody>
      </p:sp>
    </p:spTree>
    <p:extLst>
      <p:ext uri="{BB962C8B-B14F-4D97-AF65-F5344CB8AC3E}">
        <p14:creationId xmlns:p14="http://schemas.microsoft.com/office/powerpoint/2010/main" val="1696179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5DD054-968A-4E44-B4D3-5BCECBA16B48}" type="slidenum">
              <a:rPr lang="en-US" smtClean="0"/>
              <a:t>6</a:t>
            </a:fld>
            <a:endParaRPr lang="en-US"/>
          </a:p>
        </p:txBody>
      </p:sp>
      <p:sp>
        <p:nvSpPr>
          <p:cNvPr id="5" name="Header Placeholder 4"/>
          <p:cNvSpPr>
            <a:spLocks noGrp="1"/>
          </p:cNvSpPr>
          <p:nvPr>
            <p:ph type="hdr" sz="quarter" idx="11"/>
          </p:nvPr>
        </p:nvSpPr>
        <p:spPr/>
        <p:txBody>
          <a:bodyPr/>
          <a:lstStyle/>
          <a:p>
            <a:r>
              <a:rPr lang="en-US" smtClean="0"/>
              <a:t>NCMLE 2014</a:t>
            </a:r>
            <a:endParaRPr lang="en-US"/>
          </a:p>
        </p:txBody>
      </p:sp>
      <p:sp>
        <p:nvSpPr>
          <p:cNvPr id="6" name="Date Placeholder 5"/>
          <p:cNvSpPr>
            <a:spLocks noGrp="1"/>
          </p:cNvSpPr>
          <p:nvPr>
            <p:ph type="dt" idx="12"/>
          </p:nvPr>
        </p:nvSpPr>
        <p:spPr/>
        <p:txBody>
          <a:bodyPr/>
          <a:lstStyle/>
          <a:p>
            <a:r>
              <a:rPr lang="en-US" smtClean="0"/>
              <a:t>3/17/14</a:t>
            </a:r>
            <a:endParaRPr lang="en-US"/>
          </a:p>
        </p:txBody>
      </p:sp>
    </p:spTree>
    <p:extLst>
      <p:ext uri="{BB962C8B-B14F-4D97-AF65-F5344CB8AC3E}">
        <p14:creationId xmlns:p14="http://schemas.microsoft.com/office/powerpoint/2010/main" val="198013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100" dirty="0"/>
              <a:t>CCSA 2013 - </a:t>
            </a:r>
            <a:r>
              <a:rPr lang="en-US" sz="4100" dirty="0" err="1"/>
              <a:t>vbufrz</a:t>
            </a:r>
            <a:endParaRPr lang="en-US" sz="4100" dirty="0"/>
          </a:p>
        </p:txBody>
      </p:sp>
      <p:sp>
        <p:nvSpPr>
          <p:cNvPr id="4" name="Slide Number Placeholder 3"/>
          <p:cNvSpPr>
            <a:spLocks noGrp="1"/>
          </p:cNvSpPr>
          <p:nvPr>
            <p:ph type="sldNum" sz="quarter" idx="10"/>
          </p:nvPr>
        </p:nvSpPr>
        <p:spPr/>
        <p:txBody>
          <a:bodyPr/>
          <a:lstStyle/>
          <a:p>
            <a:fld id="{035DD054-968A-4E44-B4D3-5BCECBA16B48}" type="slidenum">
              <a:rPr lang="en-US" smtClean="0"/>
              <a:t>7</a:t>
            </a:fld>
            <a:endParaRPr lang="en-US"/>
          </a:p>
        </p:txBody>
      </p:sp>
      <p:sp>
        <p:nvSpPr>
          <p:cNvPr id="5" name="Header Placeholder 4"/>
          <p:cNvSpPr>
            <a:spLocks noGrp="1"/>
          </p:cNvSpPr>
          <p:nvPr>
            <p:ph type="hdr" sz="quarter" idx="11"/>
          </p:nvPr>
        </p:nvSpPr>
        <p:spPr/>
        <p:txBody>
          <a:bodyPr/>
          <a:lstStyle/>
          <a:p>
            <a:r>
              <a:rPr lang="en-US" smtClean="0"/>
              <a:t>NCMLE 2014</a:t>
            </a:r>
            <a:endParaRPr lang="en-US"/>
          </a:p>
        </p:txBody>
      </p:sp>
      <p:sp>
        <p:nvSpPr>
          <p:cNvPr id="6" name="Date Placeholder 5"/>
          <p:cNvSpPr>
            <a:spLocks noGrp="1"/>
          </p:cNvSpPr>
          <p:nvPr>
            <p:ph type="dt" idx="12"/>
          </p:nvPr>
        </p:nvSpPr>
        <p:spPr/>
        <p:txBody>
          <a:bodyPr/>
          <a:lstStyle/>
          <a:p>
            <a:r>
              <a:rPr lang="en-US" smtClean="0"/>
              <a:t>3/17/14</a:t>
            </a:r>
            <a:endParaRPr lang="en-US"/>
          </a:p>
        </p:txBody>
      </p:sp>
    </p:spTree>
    <p:extLst>
      <p:ext uri="{BB962C8B-B14F-4D97-AF65-F5344CB8AC3E}">
        <p14:creationId xmlns:p14="http://schemas.microsoft.com/office/powerpoint/2010/main" val="2820865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5DD054-968A-4E44-B4D3-5BCECBA16B48}" type="slidenum">
              <a:rPr lang="en-US" smtClean="0"/>
              <a:t>8</a:t>
            </a:fld>
            <a:endParaRPr lang="en-US"/>
          </a:p>
        </p:txBody>
      </p:sp>
      <p:sp>
        <p:nvSpPr>
          <p:cNvPr id="5" name="Header Placeholder 4"/>
          <p:cNvSpPr>
            <a:spLocks noGrp="1"/>
          </p:cNvSpPr>
          <p:nvPr>
            <p:ph type="hdr" sz="quarter" idx="11"/>
          </p:nvPr>
        </p:nvSpPr>
        <p:spPr/>
        <p:txBody>
          <a:bodyPr/>
          <a:lstStyle/>
          <a:p>
            <a:r>
              <a:rPr lang="en-US" smtClean="0"/>
              <a:t>NCMLE 2014</a:t>
            </a:r>
            <a:endParaRPr lang="en-US"/>
          </a:p>
        </p:txBody>
      </p:sp>
      <p:sp>
        <p:nvSpPr>
          <p:cNvPr id="6" name="Date Placeholder 5"/>
          <p:cNvSpPr>
            <a:spLocks noGrp="1"/>
          </p:cNvSpPr>
          <p:nvPr>
            <p:ph type="dt" idx="12"/>
          </p:nvPr>
        </p:nvSpPr>
        <p:spPr/>
        <p:txBody>
          <a:bodyPr/>
          <a:lstStyle/>
          <a:p>
            <a:r>
              <a:rPr lang="en-US" smtClean="0"/>
              <a:t>3/17/14</a:t>
            </a:r>
            <a:endParaRPr lang="en-US"/>
          </a:p>
        </p:txBody>
      </p:sp>
    </p:spTree>
    <p:extLst>
      <p:ext uri="{BB962C8B-B14F-4D97-AF65-F5344CB8AC3E}">
        <p14:creationId xmlns:p14="http://schemas.microsoft.com/office/powerpoint/2010/main" val="131937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5DD054-968A-4E44-B4D3-5BCECBA16B48}" type="slidenum">
              <a:rPr lang="en-US" smtClean="0"/>
              <a:t>9</a:t>
            </a:fld>
            <a:endParaRPr lang="en-US"/>
          </a:p>
        </p:txBody>
      </p:sp>
      <p:sp>
        <p:nvSpPr>
          <p:cNvPr id="5" name="Header Placeholder 4"/>
          <p:cNvSpPr>
            <a:spLocks noGrp="1"/>
          </p:cNvSpPr>
          <p:nvPr>
            <p:ph type="hdr" sz="quarter" idx="11"/>
          </p:nvPr>
        </p:nvSpPr>
        <p:spPr/>
        <p:txBody>
          <a:bodyPr/>
          <a:lstStyle/>
          <a:p>
            <a:r>
              <a:rPr lang="en-US" smtClean="0"/>
              <a:t>NCMLE 2014</a:t>
            </a:r>
            <a:endParaRPr lang="en-US"/>
          </a:p>
        </p:txBody>
      </p:sp>
      <p:sp>
        <p:nvSpPr>
          <p:cNvPr id="6" name="Date Placeholder 5"/>
          <p:cNvSpPr>
            <a:spLocks noGrp="1"/>
          </p:cNvSpPr>
          <p:nvPr>
            <p:ph type="dt" idx="12"/>
          </p:nvPr>
        </p:nvSpPr>
        <p:spPr/>
        <p:txBody>
          <a:bodyPr/>
          <a:lstStyle/>
          <a:p>
            <a:r>
              <a:rPr lang="en-US" smtClean="0"/>
              <a:t>3/17/14</a:t>
            </a:r>
            <a:endParaRPr lang="en-US"/>
          </a:p>
        </p:txBody>
      </p:sp>
    </p:spTree>
    <p:extLst>
      <p:ext uri="{BB962C8B-B14F-4D97-AF65-F5344CB8AC3E}">
        <p14:creationId xmlns:p14="http://schemas.microsoft.com/office/powerpoint/2010/main" val="4238452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CA4A87-6393-4B0F-9102-870A7A07D755}"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18D87-2F72-4F9A-BC24-9A16218427F6}" type="slidenum">
              <a:rPr lang="en-US" smtClean="0"/>
              <a:t>‹#›</a:t>
            </a:fld>
            <a:endParaRPr lang="en-US"/>
          </a:p>
        </p:txBody>
      </p:sp>
    </p:spTree>
    <p:extLst>
      <p:ext uri="{BB962C8B-B14F-4D97-AF65-F5344CB8AC3E}">
        <p14:creationId xmlns:p14="http://schemas.microsoft.com/office/powerpoint/2010/main" val="124307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CA4A87-6393-4B0F-9102-870A7A07D755}"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18D87-2F72-4F9A-BC24-9A16218427F6}" type="slidenum">
              <a:rPr lang="en-US" smtClean="0"/>
              <a:t>‹#›</a:t>
            </a:fld>
            <a:endParaRPr lang="en-US"/>
          </a:p>
        </p:txBody>
      </p:sp>
    </p:spTree>
    <p:extLst>
      <p:ext uri="{BB962C8B-B14F-4D97-AF65-F5344CB8AC3E}">
        <p14:creationId xmlns:p14="http://schemas.microsoft.com/office/powerpoint/2010/main" val="249151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CA4A87-6393-4B0F-9102-870A7A07D755}"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18D87-2F72-4F9A-BC24-9A16218427F6}" type="slidenum">
              <a:rPr lang="en-US" smtClean="0"/>
              <a:t>‹#›</a:t>
            </a:fld>
            <a:endParaRPr lang="en-US"/>
          </a:p>
        </p:txBody>
      </p:sp>
    </p:spTree>
    <p:extLst>
      <p:ext uri="{BB962C8B-B14F-4D97-AF65-F5344CB8AC3E}">
        <p14:creationId xmlns:p14="http://schemas.microsoft.com/office/powerpoint/2010/main" val="1179397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CA4A87-6393-4B0F-9102-870A7A07D755}"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18D87-2F72-4F9A-BC24-9A16218427F6}" type="slidenum">
              <a:rPr lang="en-US" smtClean="0"/>
              <a:t>‹#›</a:t>
            </a:fld>
            <a:endParaRPr lang="en-US"/>
          </a:p>
        </p:txBody>
      </p:sp>
    </p:spTree>
    <p:extLst>
      <p:ext uri="{BB962C8B-B14F-4D97-AF65-F5344CB8AC3E}">
        <p14:creationId xmlns:p14="http://schemas.microsoft.com/office/powerpoint/2010/main" val="1782255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CA4A87-6393-4B0F-9102-870A7A07D755}" type="datetimeFigureOut">
              <a:rPr lang="en-US" smtClean="0"/>
              <a:t>4/29/2014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18D87-2F72-4F9A-BC24-9A16218427F6}" type="slidenum">
              <a:rPr lang="en-US" smtClean="0"/>
              <a:t>‹#›</a:t>
            </a:fld>
            <a:endParaRPr lang="en-US"/>
          </a:p>
        </p:txBody>
      </p:sp>
    </p:spTree>
    <p:extLst>
      <p:ext uri="{BB962C8B-B14F-4D97-AF65-F5344CB8AC3E}">
        <p14:creationId xmlns:p14="http://schemas.microsoft.com/office/powerpoint/2010/main" val="251282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CA4A87-6393-4B0F-9102-870A7A07D755}" type="datetimeFigureOut">
              <a:rPr lang="en-US" smtClean="0"/>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18D87-2F72-4F9A-BC24-9A16218427F6}" type="slidenum">
              <a:rPr lang="en-US" smtClean="0"/>
              <a:t>‹#›</a:t>
            </a:fld>
            <a:endParaRPr lang="en-US"/>
          </a:p>
        </p:txBody>
      </p:sp>
    </p:spTree>
    <p:extLst>
      <p:ext uri="{BB962C8B-B14F-4D97-AF65-F5344CB8AC3E}">
        <p14:creationId xmlns:p14="http://schemas.microsoft.com/office/powerpoint/2010/main" val="185596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CA4A87-6393-4B0F-9102-870A7A07D755}" type="datetimeFigureOut">
              <a:rPr lang="en-US" smtClean="0"/>
              <a:t>4/29/2014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B18D87-2F72-4F9A-BC24-9A16218427F6}" type="slidenum">
              <a:rPr lang="en-US" smtClean="0"/>
              <a:t>‹#›</a:t>
            </a:fld>
            <a:endParaRPr lang="en-US"/>
          </a:p>
        </p:txBody>
      </p:sp>
    </p:spTree>
    <p:extLst>
      <p:ext uri="{BB962C8B-B14F-4D97-AF65-F5344CB8AC3E}">
        <p14:creationId xmlns:p14="http://schemas.microsoft.com/office/powerpoint/2010/main" val="1555892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CA4A87-6393-4B0F-9102-870A7A07D755}" type="datetimeFigureOut">
              <a:rPr lang="en-US" smtClean="0"/>
              <a:t>4/29/2014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B18D87-2F72-4F9A-BC24-9A16218427F6}" type="slidenum">
              <a:rPr lang="en-US" smtClean="0"/>
              <a:t>‹#›</a:t>
            </a:fld>
            <a:endParaRPr lang="en-US"/>
          </a:p>
        </p:txBody>
      </p:sp>
    </p:spTree>
    <p:extLst>
      <p:ext uri="{BB962C8B-B14F-4D97-AF65-F5344CB8AC3E}">
        <p14:creationId xmlns:p14="http://schemas.microsoft.com/office/powerpoint/2010/main" val="92769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A4A87-6393-4B0F-9102-870A7A07D755}" type="datetimeFigureOut">
              <a:rPr lang="en-US" smtClean="0"/>
              <a:t>4/29/2014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B18D87-2F72-4F9A-BC24-9A16218427F6}" type="slidenum">
              <a:rPr lang="en-US" smtClean="0"/>
              <a:t>‹#›</a:t>
            </a:fld>
            <a:endParaRPr lang="en-US"/>
          </a:p>
        </p:txBody>
      </p:sp>
    </p:spTree>
    <p:extLst>
      <p:ext uri="{BB962C8B-B14F-4D97-AF65-F5344CB8AC3E}">
        <p14:creationId xmlns:p14="http://schemas.microsoft.com/office/powerpoint/2010/main" val="220718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CA4A87-6393-4B0F-9102-870A7A07D755}" type="datetimeFigureOut">
              <a:rPr lang="en-US" smtClean="0"/>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18D87-2F72-4F9A-BC24-9A16218427F6}" type="slidenum">
              <a:rPr lang="en-US" smtClean="0"/>
              <a:t>‹#›</a:t>
            </a:fld>
            <a:endParaRPr lang="en-US"/>
          </a:p>
        </p:txBody>
      </p:sp>
    </p:spTree>
    <p:extLst>
      <p:ext uri="{BB962C8B-B14F-4D97-AF65-F5344CB8AC3E}">
        <p14:creationId xmlns:p14="http://schemas.microsoft.com/office/powerpoint/2010/main" val="334888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CA4A87-6393-4B0F-9102-870A7A07D755}" type="datetimeFigureOut">
              <a:rPr lang="en-US" smtClean="0"/>
              <a:t>4/29/2014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18D87-2F72-4F9A-BC24-9A16218427F6}" type="slidenum">
              <a:rPr lang="en-US" smtClean="0"/>
              <a:t>‹#›</a:t>
            </a:fld>
            <a:endParaRPr lang="en-US"/>
          </a:p>
        </p:txBody>
      </p:sp>
    </p:spTree>
    <p:extLst>
      <p:ext uri="{BB962C8B-B14F-4D97-AF65-F5344CB8AC3E}">
        <p14:creationId xmlns:p14="http://schemas.microsoft.com/office/powerpoint/2010/main" val="273160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A4A87-6393-4B0F-9102-870A7A07D755}" type="datetimeFigureOut">
              <a:rPr lang="en-US" smtClean="0"/>
              <a:t>4/29/2014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8D87-2F72-4F9A-BC24-9A16218427F6}" type="slidenum">
              <a:rPr lang="en-US" smtClean="0"/>
              <a:t>‹#›</a:t>
            </a:fld>
            <a:endParaRPr lang="en-US"/>
          </a:p>
        </p:txBody>
      </p:sp>
    </p:spTree>
    <p:extLst>
      <p:ext uri="{BB962C8B-B14F-4D97-AF65-F5344CB8AC3E}">
        <p14:creationId xmlns:p14="http://schemas.microsoft.com/office/powerpoint/2010/main" val="3064263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ropbox.co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dropbox.co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www.dropbox.com/hom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drive.google.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www.google.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google.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twitter.co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twitter.co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s://twitter.com/SecondDirect67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dmodo.co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www.edmodo.com/hom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evernote.co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evernote.co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evernot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7688" y="609600"/>
            <a:ext cx="5410200" cy="1470025"/>
          </a:xfrm>
        </p:spPr>
        <p:txBody>
          <a:bodyPr/>
          <a:lstStyle/>
          <a:p>
            <a:pPr algn="l"/>
            <a:r>
              <a:rPr lang="en-US" i="1" dirty="0" smtClean="0"/>
              <a:t>The Power of We:</a:t>
            </a:r>
            <a:endParaRPr lang="en-US" i="1" dirty="0"/>
          </a:p>
        </p:txBody>
      </p:sp>
      <p:sp>
        <p:nvSpPr>
          <p:cNvPr id="3" name="Subtitle 2"/>
          <p:cNvSpPr>
            <a:spLocks noGrp="1"/>
          </p:cNvSpPr>
          <p:nvPr>
            <p:ph type="subTitle" idx="1"/>
          </p:nvPr>
        </p:nvSpPr>
        <p:spPr>
          <a:xfrm>
            <a:off x="1327688" y="1600200"/>
            <a:ext cx="7239000" cy="1219200"/>
          </a:xfrm>
        </p:spPr>
        <p:txBody>
          <a:bodyPr>
            <a:normAutofit/>
          </a:bodyPr>
          <a:lstStyle/>
          <a:p>
            <a:pPr algn="l"/>
            <a:r>
              <a:rPr lang="en-US" i="1" dirty="0" smtClean="0"/>
              <a:t>Using Tech Tools to Promote Collaboration</a:t>
            </a:r>
          </a:p>
          <a:p>
            <a:pPr algn="l"/>
            <a:r>
              <a:rPr lang="en-US" i="1" dirty="0" smtClean="0"/>
              <a:t>NCAEE Region 2 Drive-In Conference</a:t>
            </a:r>
            <a:endParaRPr lang="en-US" sz="2800" i="1" dirty="0"/>
          </a:p>
        </p:txBody>
      </p:sp>
      <p:sp>
        <p:nvSpPr>
          <p:cNvPr id="4" name="Rectangle 3"/>
          <p:cNvSpPr/>
          <p:nvPr/>
        </p:nvSpPr>
        <p:spPr>
          <a:xfrm>
            <a:off x="1290234" y="4495800"/>
            <a:ext cx="3456122" cy="1200329"/>
          </a:xfrm>
          <a:prstGeom prst="rect">
            <a:avLst/>
          </a:prstGeom>
        </p:spPr>
        <p:txBody>
          <a:bodyPr wrap="square">
            <a:spAutoFit/>
          </a:bodyPr>
          <a:lstStyle/>
          <a:p>
            <a:r>
              <a:rPr lang="en-US" b="1" i="1" dirty="0" smtClean="0"/>
              <a:t>Brent </a:t>
            </a:r>
            <a:r>
              <a:rPr lang="en-US" b="1" i="1" dirty="0"/>
              <a:t>Anderson</a:t>
            </a:r>
          </a:p>
          <a:p>
            <a:pPr>
              <a:spcBef>
                <a:spcPts val="0"/>
              </a:spcBef>
            </a:pPr>
            <a:r>
              <a:rPr lang="en-US" i="1" dirty="0"/>
              <a:t>Onslow County Schools</a:t>
            </a:r>
          </a:p>
          <a:p>
            <a:pPr>
              <a:spcBef>
                <a:spcPts val="0"/>
              </a:spcBef>
            </a:pPr>
            <a:r>
              <a:rPr lang="en-US" i="1" dirty="0"/>
              <a:t>brent.anderson@onslow.k12.nc.us</a:t>
            </a:r>
          </a:p>
          <a:p>
            <a:pPr>
              <a:spcBef>
                <a:spcPts val="0"/>
              </a:spcBef>
            </a:pPr>
            <a:r>
              <a:rPr lang="en-US" i="1" dirty="0"/>
              <a:t>@SecondDirect670</a:t>
            </a:r>
          </a:p>
        </p:txBody>
      </p:sp>
    </p:spTree>
    <p:extLst>
      <p:ext uri="{BB962C8B-B14F-4D97-AF65-F5344CB8AC3E}">
        <p14:creationId xmlns:p14="http://schemas.microsoft.com/office/powerpoint/2010/main" val="2769934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Dropbox – </a:t>
            </a:r>
            <a:r>
              <a:rPr lang="en-US" dirty="0" smtClean="0">
                <a:hlinkClick r:id="rId3"/>
              </a:rPr>
              <a:t>www.dropbox.com</a:t>
            </a:r>
            <a:r>
              <a:rPr lang="en-US" dirty="0" smtClean="0"/>
              <a:t>   </a:t>
            </a:r>
            <a:endParaRPr lang="en-US" dirty="0"/>
          </a:p>
        </p:txBody>
      </p:sp>
      <p:sp>
        <p:nvSpPr>
          <p:cNvPr id="4" name="Content Placeholder 3"/>
          <p:cNvSpPr>
            <a:spLocks noGrp="1"/>
          </p:cNvSpPr>
          <p:nvPr>
            <p:ph sz="half" idx="1"/>
          </p:nvPr>
        </p:nvSpPr>
        <p:spPr>
          <a:xfrm>
            <a:off x="457200" y="1600201"/>
            <a:ext cx="8419022" cy="4724399"/>
          </a:xfrm>
        </p:spPr>
        <p:txBody>
          <a:bodyPr>
            <a:normAutofit/>
          </a:bodyPr>
          <a:lstStyle/>
          <a:p>
            <a:r>
              <a:rPr lang="en-US" b="1" i="1" dirty="0"/>
              <a:t>Dropbox</a:t>
            </a:r>
            <a:r>
              <a:rPr lang="en-US" i="1" dirty="0"/>
              <a:t> is a free service that lets you bring all your photos, docs, and videos anywhere. This means that any file you save to your </a:t>
            </a:r>
            <a:r>
              <a:rPr lang="en-US" b="1" i="1" dirty="0"/>
              <a:t>Dropbox</a:t>
            </a:r>
            <a:r>
              <a:rPr lang="en-US" i="1" dirty="0"/>
              <a:t> will automatically save to all your computers, </a:t>
            </a:r>
            <a:r>
              <a:rPr lang="en-US" i="1" dirty="0" smtClean="0"/>
              <a:t>phones and </a:t>
            </a:r>
            <a:r>
              <a:rPr lang="en-US" i="1" dirty="0"/>
              <a:t>even the </a:t>
            </a:r>
            <a:r>
              <a:rPr lang="en-US" b="1" i="1" dirty="0"/>
              <a:t>Dropbox</a:t>
            </a:r>
            <a:r>
              <a:rPr lang="en-US" i="1" dirty="0"/>
              <a:t> website</a:t>
            </a:r>
            <a:r>
              <a:rPr lang="en-US" i="1" dirty="0" smtClean="0"/>
              <a:t>.</a:t>
            </a:r>
          </a:p>
          <a:p>
            <a:r>
              <a:rPr lang="en-US" b="1" i="1" dirty="0"/>
              <a:t>Dropbox</a:t>
            </a:r>
            <a:r>
              <a:rPr lang="en-US" i="1" dirty="0"/>
              <a:t> also makes it super easy to share with others, whether you're a student or professional, parent or grandparent.</a:t>
            </a:r>
            <a:endParaRPr lang="en-US" i="1" dirty="0" smtClean="0"/>
          </a:p>
        </p:txBody>
      </p:sp>
    </p:spTree>
    <p:extLst>
      <p:ext uri="{BB962C8B-B14F-4D97-AF65-F5344CB8AC3E}">
        <p14:creationId xmlns:p14="http://schemas.microsoft.com/office/powerpoint/2010/main" val="996693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Dropbox – </a:t>
            </a:r>
            <a:r>
              <a:rPr lang="en-US" dirty="0" smtClean="0">
                <a:hlinkClick r:id="rId3"/>
              </a:rPr>
              <a:t>www.dropbox.com</a:t>
            </a:r>
            <a:r>
              <a:rPr lang="en-US" dirty="0" smtClean="0"/>
              <a:t>   </a:t>
            </a:r>
            <a:endParaRPr lang="en-US" dirty="0"/>
          </a:p>
        </p:txBody>
      </p:sp>
      <p:pic>
        <p:nvPicPr>
          <p:cNvPr id="5" name="Snagit_PPT89B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1752600"/>
            <a:ext cx="6553200" cy="4772982"/>
          </a:xfrm>
          <a:prstGeom prst="rect">
            <a:avLst/>
          </a:prstGeom>
        </p:spPr>
      </p:pic>
    </p:spTree>
    <p:extLst>
      <p:ext uri="{BB962C8B-B14F-4D97-AF65-F5344CB8AC3E}">
        <p14:creationId xmlns:p14="http://schemas.microsoft.com/office/powerpoint/2010/main" val="3287381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Google Drive – </a:t>
            </a:r>
            <a:r>
              <a:rPr lang="en-US" dirty="0" smtClean="0">
                <a:hlinkClick r:id="rId3"/>
              </a:rPr>
              <a:t>www.google.com</a:t>
            </a:r>
            <a:r>
              <a:rPr lang="en-US" dirty="0" smtClean="0"/>
              <a:t>    </a:t>
            </a:r>
            <a:endParaRPr lang="en-US" dirty="0"/>
          </a:p>
        </p:txBody>
      </p:sp>
      <p:sp>
        <p:nvSpPr>
          <p:cNvPr id="4" name="Content Placeholder 3"/>
          <p:cNvSpPr>
            <a:spLocks noGrp="1"/>
          </p:cNvSpPr>
          <p:nvPr>
            <p:ph sz="half" idx="1"/>
          </p:nvPr>
        </p:nvSpPr>
        <p:spPr>
          <a:xfrm>
            <a:off x="457200" y="1600201"/>
            <a:ext cx="8419022" cy="4724399"/>
          </a:xfrm>
        </p:spPr>
        <p:txBody>
          <a:bodyPr>
            <a:normAutofit fontScale="92500"/>
          </a:bodyPr>
          <a:lstStyle/>
          <a:p>
            <a:r>
              <a:rPr lang="en-US" b="1" i="1" dirty="0"/>
              <a:t>Google Drive </a:t>
            </a:r>
            <a:r>
              <a:rPr lang="en-US" i="1" dirty="0"/>
              <a:t>lets you store and access your files anywhere -- on the web, on your hard drive, or on the go. Here’s how it works:</a:t>
            </a:r>
          </a:p>
          <a:p>
            <a:pPr marL="914400" lvl="1" indent="-514350">
              <a:buFont typeface="+mj-lt"/>
              <a:buAutoNum type="arabicPeriod"/>
            </a:pPr>
            <a:r>
              <a:rPr lang="en-US" i="1" dirty="0"/>
              <a:t>Go to </a:t>
            </a:r>
            <a:r>
              <a:rPr lang="en-US" b="1" i="1" dirty="0"/>
              <a:t>Google Drive </a:t>
            </a:r>
            <a:r>
              <a:rPr lang="en-US" i="1" dirty="0"/>
              <a:t>on the web at </a:t>
            </a:r>
            <a:r>
              <a:rPr lang="en-US" i="1" dirty="0">
                <a:hlinkClick r:id="rId4"/>
              </a:rPr>
              <a:t>drive.google.com</a:t>
            </a:r>
            <a:r>
              <a:rPr lang="en-US" i="1" dirty="0"/>
              <a:t>.</a:t>
            </a:r>
          </a:p>
          <a:p>
            <a:pPr marL="914400" lvl="1" indent="-514350">
              <a:buFont typeface="+mj-lt"/>
              <a:buAutoNum type="arabicPeriod"/>
            </a:pPr>
            <a:r>
              <a:rPr lang="en-US" i="1" dirty="0"/>
              <a:t>Install </a:t>
            </a:r>
            <a:r>
              <a:rPr lang="en-US" b="1" i="1" dirty="0"/>
              <a:t>Google Drive </a:t>
            </a:r>
            <a:r>
              <a:rPr lang="en-US" i="1" dirty="0"/>
              <a:t>on your computer or mobile device.</a:t>
            </a:r>
          </a:p>
          <a:p>
            <a:pPr marL="914400" lvl="1" indent="-514350">
              <a:buFont typeface="+mj-lt"/>
              <a:buAutoNum type="arabicPeriod"/>
            </a:pPr>
            <a:r>
              <a:rPr lang="en-US" i="1" dirty="0"/>
              <a:t>Throw your files in </a:t>
            </a:r>
            <a:r>
              <a:rPr lang="en-US" b="1" i="1" dirty="0"/>
              <a:t>Google Drive</a:t>
            </a:r>
            <a:r>
              <a:rPr lang="en-US" i="1" dirty="0"/>
              <a:t>. It’s right there on your device.</a:t>
            </a:r>
          </a:p>
          <a:p>
            <a:r>
              <a:rPr lang="en-US" i="1" dirty="0"/>
              <a:t>Now your files go everywhere you do. Change a file on the web, on your computer, or on your mobile device and it updates on every device where you’ve installed </a:t>
            </a:r>
            <a:r>
              <a:rPr lang="en-US" b="1" i="1" dirty="0"/>
              <a:t>Google Drive</a:t>
            </a:r>
            <a:r>
              <a:rPr lang="en-US" i="1" dirty="0"/>
              <a:t>. Share, collaborate, or work alone: your files, your choice.</a:t>
            </a:r>
          </a:p>
        </p:txBody>
      </p:sp>
    </p:spTree>
    <p:extLst>
      <p:ext uri="{BB962C8B-B14F-4D97-AF65-F5344CB8AC3E}">
        <p14:creationId xmlns:p14="http://schemas.microsoft.com/office/powerpoint/2010/main" val="3983982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Google – </a:t>
            </a:r>
            <a:r>
              <a:rPr lang="en-US" dirty="0" smtClean="0">
                <a:hlinkClick r:id="rId3"/>
              </a:rPr>
              <a:t>www.google.com</a:t>
            </a:r>
            <a:r>
              <a:rPr lang="en-US" dirty="0" smtClean="0"/>
              <a:t>    </a:t>
            </a:r>
            <a:endParaRPr lang="en-US" dirty="0"/>
          </a:p>
        </p:txBody>
      </p:sp>
      <p:pic>
        <p:nvPicPr>
          <p:cNvPr id="5" name="Snagit_PPTB6CE">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1752600"/>
            <a:ext cx="7162800" cy="4723549"/>
          </a:xfrm>
          <a:prstGeom prst="rect">
            <a:avLst/>
          </a:prstGeom>
        </p:spPr>
      </p:pic>
    </p:spTree>
    <p:extLst>
      <p:ext uri="{BB962C8B-B14F-4D97-AF65-F5344CB8AC3E}">
        <p14:creationId xmlns:p14="http://schemas.microsoft.com/office/powerpoint/2010/main" val="1384991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Google Docs – </a:t>
            </a:r>
            <a:r>
              <a:rPr lang="en-US" dirty="0" smtClean="0">
                <a:hlinkClick r:id="rId3"/>
              </a:rPr>
              <a:t>www.google.com</a:t>
            </a:r>
            <a:r>
              <a:rPr lang="en-US" dirty="0" smtClean="0"/>
              <a:t>    </a:t>
            </a:r>
            <a:endParaRPr lang="en-US" dirty="0"/>
          </a:p>
        </p:txBody>
      </p:sp>
      <p:sp>
        <p:nvSpPr>
          <p:cNvPr id="4" name="Content Placeholder 3"/>
          <p:cNvSpPr>
            <a:spLocks noGrp="1"/>
          </p:cNvSpPr>
          <p:nvPr>
            <p:ph sz="half" idx="1"/>
          </p:nvPr>
        </p:nvSpPr>
        <p:spPr>
          <a:xfrm>
            <a:off x="457200" y="1600201"/>
            <a:ext cx="8419022" cy="4724399"/>
          </a:xfrm>
        </p:spPr>
        <p:txBody>
          <a:bodyPr>
            <a:normAutofit/>
          </a:bodyPr>
          <a:lstStyle/>
          <a:p>
            <a:r>
              <a:rPr lang="en-US" b="1" i="1" dirty="0"/>
              <a:t>Google Docs</a:t>
            </a:r>
            <a:r>
              <a:rPr lang="en-US" i="1" dirty="0"/>
              <a:t> is an online word processor that lets you create and format text documents and </a:t>
            </a:r>
            <a:r>
              <a:rPr lang="en-US" b="1" i="1" dirty="0"/>
              <a:t>collaborate with other people in real time</a:t>
            </a:r>
            <a:r>
              <a:rPr lang="en-US" i="1" dirty="0" smtClean="0"/>
              <a:t>.</a:t>
            </a:r>
          </a:p>
          <a:p>
            <a:r>
              <a:rPr lang="en-US" b="1" i="1" dirty="0"/>
              <a:t>Google Sheets</a:t>
            </a:r>
            <a:r>
              <a:rPr lang="en-US" i="1" dirty="0"/>
              <a:t> is an online spreadsheet app that lets you create and format spreadsheets and </a:t>
            </a:r>
            <a:r>
              <a:rPr lang="en-US" b="1" i="1" dirty="0"/>
              <a:t>simultaneously work with other people</a:t>
            </a:r>
            <a:r>
              <a:rPr lang="en-US" i="1" dirty="0" smtClean="0"/>
              <a:t>.</a:t>
            </a:r>
          </a:p>
          <a:p>
            <a:r>
              <a:rPr lang="en-US" b="1" i="1" dirty="0"/>
              <a:t>Google Slides</a:t>
            </a:r>
            <a:r>
              <a:rPr lang="en-US" i="1" dirty="0"/>
              <a:t> is an online presentations app that allows you to </a:t>
            </a:r>
            <a:r>
              <a:rPr lang="en-US" b="1" i="1" dirty="0"/>
              <a:t>show off your work</a:t>
            </a:r>
            <a:r>
              <a:rPr lang="en-US" i="1" dirty="0"/>
              <a:t> in a visual way.</a:t>
            </a:r>
          </a:p>
        </p:txBody>
      </p:sp>
    </p:spTree>
    <p:extLst>
      <p:ext uri="{BB962C8B-B14F-4D97-AF65-F5344CB8AC3E}">
        <p14:creationId xmlns:p14="http://schemas.microsoft.com/office/powerpoint/2010/main" val="1635651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Google Docs – </a:t>
            </a:r>
            <a:r>
              <a:rPr lang="en-US" dirty="0" smtClean="0">
                <a:hlinkClick r:id="rId3"/>
              </a:rPr>
              <a:t>www.google.com</a:t>
            </a:r>
            <a:r>
              <a:rPr lang="en-US" dirty="0" smtClean="0"/>
              <a:t>    </a:t>
            </a:r>
            <a:endParaRPr lang="en-US" dirty="0"/>
          </a:p>
        </p:txBody>
      </p:sp>
      <p:pic>
        <p:nvPicPr>
          <p:cNvPr id="5" name="Snagit_PPT1FAF">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667" y="2209800"/>
            <a:ext cx="4266667" cy="3800000"/>
          </a:xfrm>
          <a:prstGeom prst="rect">
            <a:avLst/>
          </a:prstGeom>
        </p:spPr>
      </p:pic>
    </p:spTree>
    <p:extLst>
      <p:ext uri="{BB962C8B-B14F-4D97-AF65-F5344CB8AC3E}">
        <p14:creationId xmlns:p14="http://schemas.microsoft.com/office/powerpoint/2010/main" val="3187213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Twitter – </a:t>
            </a:r>
            <a:r>
              <a:rPr lang="en-US" dirty="0" smtClean="0">
                <a:hlinkClick r:id="rId3"/>
              </a:rPr>
              <a:t>www.twitter.com</a:t>
            </a:r>
            <a:r>
              <a:rPr lang="en-US" dirty="0" smtClean="0"/>
              <a:t>     </a:t>
            </a:r>
            <a:endParaRPr lang="en-US" dirty="0"/>
          </a:p>
        </p:txBody>
      </p:sp>
      <p:sp>
        <p:nvSpPr>
          <p:cNvPr id="4" name="Content Placeholder 3"/>
          <p:cNvSpPr>
            <a:spLocks noGrp="1"/>
          </p:cNvSpPr>
          <p:nvPr>
            <p:ph sz="half" idx="1"/>
          </p:nvPr>
        </p:nvSpPr>
        <p:spPr>
          <a:xfrm>
            <a:off x="457200" y="1600201"/>
            <a:ext cx="8419022" cy="4724399"/>
          </a:xfrm>
        </p:spPr>
        <p:txBody>
          <a:bodyPr>
            <a:normAutofit lnSpcReduction="10000"/>
          </a:bodyPr>
          <a:lstStyle/>
          <a:p>
            <a:r>
              <a:rPr lang="en-US" b="1" i="1" dirty="0"/>
              <a:t>Twitter</a:t>
            </a:r>
            <a:r>
              <a:rPr lang="en-US" i="1" dirty="0"/>
              <a:t> is a </a:t>
            </a:r>
            <a:r>
              <a:rPr lang="en-US" b="1" i="1" dirty="0"/>
              <a:t>real-time information network</a:t>
            </a:r>
            <a:r>
              <a:rPr lang="en-US" i="1" dirty="0"/>
              <a:t> that connects you to the latest stories, ideas, opinions and news about what you find interesting. Simply find the accounts you find most compelling and follow the conversations.</a:t>
            </a:r>
          </a:p>
          <a:p>
            <a:r>
              <a:rPr lang="en-US" i="1" dirty="0"/>
              <a:t>At the heart of </a:t>
            </a:r>
            <a:r>
              <a:rPr lang="en-US" b="1" i="1" dirty="0"/>
              <a:t>Twitter</a:t>
            </a:r>
            <a:r>
              <a:rPr lang="en-US" i="1" dirty="0"/>
              <a:t> are </a:t>
            </a:r>
            <a:r>
              <a:rPr lang="en-US" b="1" i="1" dirty="0"/>
              <a:t>small bursts of information</a:t>
            </a:r>
            <a:r>
              <a:rPr lang="en-US" i="1" dirty="0"/>
              <a:t> called </a:t>
            </a:r>
            <a:r>
              <a:rPr lang="en-US" b="1" i="1" dirty="0"/>
              <a:t>Tweets</a:t>
            </a:r>
            <a:r>
              <a:rPr lang="en-US" i="1" dirty="0"/>
              <a:t>. Each Tweet is </a:t>
            </a:r>
            <a:r>
              <a:rPr lang="en-US" b="1" i="1" dirty="0"/>
              <a:t>140 characters long</a:t>
            </a:r>
            <a:r>
              <a:rPr lang="en-US" i="1" dirty="0"/>
              <a:t>, but don’t let the small size fool you—you can discover a lot in a little space. You can see photos, videos and conversations directly in </a:t>
            </a:r>
            <a:r>
              <a:rPr lang="en-US" b="1" i="1" dirty="0"/>
              <a:t>Tweets</a:t>
            </a:r>
            <a:r>
              <a:rPr lang="en-US" i="1" dirty="0"/>
              <a:t> to get the whole story at a glance, and all in one place.</a:t>
            </a:r>
          </a:p>
        </p:txBody>
      </p:sp>
    </p:spTree>
    <p:extLst>
      <p:ext uri="{BB962C8B-B14F-4D97-AF65-F5344CB8AC3E}">
        <p14:creationId xmlns:p14="http://schemas.microsoft.com/office/powerpoint/2010/main" val="2214395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Twitter – </a:t>
            </a:r>
            <a:r>
              <a:rPr lang="en-US" dirty="0" smtClean="0">
                <a:hlinkClick r:id="rId3"/>
              </a:rPr>
              <a:t>www.twitter.com</a:t>
            </a:r>
            <a:r>
              <a:rPr lang="en-US" dirty="0" smtClean="0"/>
              <a:t>     </a:t>
            </a:r>
            <a:endParaRPr lang="en-US" dirty="0"/>
          </a:p>
        </p:txBody>
      </p:sp>
      <p:pic>
        <p:nvPicPr>
          <p:cNvPr id="6" name="Snagit_PPT4B0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2390" y="1674010"/>
            <a:ext cx="4779221" cy="50315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8165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429000"/>
            <a:ext cx="7315200" cy="1815882"/>
          </a:xfrm>
          <a:prstGeom prst="rect">
            <a:avLst/>
          </a:prstGeom>
        </p:spPr>
        <p:txBody>
          <a:bodyPr wrap="square">
            <a:spAutoFit/>
          </a:bodyPr>
          <a:lstStyle/>
          <a:p>
            <a:r>
              <a:rPr lang="en-US" sz="2800" b="1" i="1" dirty="0" smtClean="0">
                <a:solidFill>
                  <a:prstClr val="black"/>
                </a:solidFill>
              </a:rPr>
              <a:t>Brent </a:t>
            </a:r>
            <a:r>
              <a:rPr lang="en-US" sz="2800" b="1" i="1" dirty="0">
                <a:solidFill>
                  <a:prstClr val="black"/>
                </a:solidFill>
              </a:rPr>
              <a:t>Anderson</a:t>
            </a:r>
          </a:p>
          <a:p>
            <a:r>
              <a:rPr lang="en-US" sz="2800" i="1" dirty="0">
                <a:solidFill>
                  <a:prstClr val="black"/>
                </a:solidFill>
              </a:rPr>
              <a:t>Onslow County Schools</a:t>
            </a:r>
          </a:p>
          <a:p>
            <a:r>
              <a:rPr lang="en-US" sz="2800" i="1" dirty="0">
                <a:solidFill>
                  <a:prstClr val="black"/>
                </a:solidFill>
              </a:rPr>
              <a:t>brent.anderson@onslow.k12.nc.us</a:t>
            </a:r>
          </a:p>
          <a:p>
            <a:r>
              <a:rPr lang="en-US" sz="2800" i="1" dirty="0">
                <a:solidFill>
                  <a:prstClr val="black"/>
                </a:solidFill>
              </a:rPr>
              <a:t>@SecondDirect670</a:t>
            </a:r>
          </a:p>
        </p:txBody>
      </p:sp>
      <p:sp>
        <p:nvSpPr>
          <p:cNvPr id="5" name="Rectangle 4"/>
          <p:cNvSpPr/>
          <p:nvPr/>
        </p:nvSpPr>
        <p:spPr>
          <a:xfrm>
            <a:off x="914400" y="685800"/>
            <a:ext cx="7315200" cy="1815882"/>
          </a:xfrm>
          <a:prstGeom prst="rect">
            <a:avLst/>
          </a:prstGeom>
        </p:spPr>
        <p:txBody>
          <a:bodyPr wrap="square">
            <a:spAutoFit/>
          </a:bodyPr>
          <a:lstStyle/>
          <a:p>
            <a:r>
              <a:rPr lang="en-US" sz="2800" b="1" i="1" dirty="0">
                <a:solidFill>
                  <a:prstClr val="black"/>
                </a:solidFill>
              </a:rPr>
              <a:t>Susanne Long</a:t>
            </a:r>
          </a:p>
          <a:p>
            <a:r>
              <a:rPr lang="en-US" sz="2800" i="1" dirty="0">
                <a:solidFill>
                  <a:prstClr val="black"/>
                </a:solidFill>
              </a:rPr>
              <a:t>Onslow County Schools</a:t>
            </a:r>
          </a:p>
          <a:p>
            <a:r>
              <a:rPr lang="en-US" sz="2800" i="1" dirty="0">
                <a:solidFill>
                  <a:prstClr val="black"/>
                </a:solidFill>
              </a:rPr>
              <a:t>susanne.long@onslow.k12.nc.us</a:t>
            </a:r>
          </a:p>
          <a:p>
            <a:r>
              <a:rPr lang="en-US" sz="2800" i="1" dirty="0">
                <a:solidFill>
                  <a:prstClr val="black"/>
                </a:solidFill>
              </a:rPr>
              <a:t>@statesideelem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199" y="5029200"/>
            <a:ext cx="1228401" cy="1222714"/>
          </a:xfrm>
          <a:prstGeom prst="rect">
            <a:avLst/>
          </a:prstGeom>
        </p:spPr>
      </p:pic>
    </p:spTree>
    <p:extLst>
      <p:ext uri="{BB962C8B-B14F-4D97-AF65-F5344CB8AC3E}">
        <p14:creationId xmlns:p14="http://schemas.microsoft.com/office/powerpoint/2010/main" val="1862564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Personal Learning Network (PLN)</a:t>
            </a:r>
            <a:endParaRPr lang="en-US" dirty="0"/>
          </a:p>
        </p:txBody>
      </p:sp>
      <p:sp>
        <p:nvSpPr>
          <p:cNvPr id="3" name="Content Placeholder 2"/>
          <p:cNvSpPr>
            <a:spLocks noGrp="1"/>
          </p:cNvSpPr>
          <p:nvPr>
            <p:ph idx="1"/>
          </p:nvPr>
        </p:nvSpPr>
        <p:spPr/>
        <p:txBody>
          <a:bodyPr/>
          <a:lstStyle/>
          <a:p>
            <a:pPr marL="0" indent="0">
              <a:buNone/>
            </a:pPr>
            <a:r>
              <a:rPr lang="en-US" b="1" i="1" dirty="0" smtClean="0"/>
              <a:t>What is a PLN?</a:t>
            </a:r>
          </a:p>
          <a:p>
            <a:r>
              <a:rPr lang="en-US" b="1" dirty="0" smtClean="0"/>
              <a:t>Personal</a:t>
            </a:r>
            <a:r>
              <a:rPr lang="en-US" dirty="0" smtClean="0"/>
              <a:t> – you create, connect with &amp; share</a:t>
            </a:r>
          </a:p>
          <a:p>
            <a:r>
              <a:rPr lang="en-US" b="1" dirty="0" smtClean="0"/>
              <a:t>Learning</a:t>
            </a:r>
            <a:r>
              <a:rPr lang="en-US" dirty="0" smtClean="0"/>
              <a:t> – gather info or resources, share what you have learned</a:t>
            </a:r>
          </a:p>
          <a:p>
            <a:r>
              <a:rPr lang="en-US" b="1" dirty="0" smtClean="0"/>
              <a:t>Network</a:t>
            </a:r>
            <a:r>
              <a:rPr lang="en-US" dirty="0" smtClean="0"/>
              <a:t> – in school, face-to-face, online, at conferences or through reading, reflecting and sharing</a:t>
            </a:r>
          </a:p>
          <a:p>
            <a:endParaRPr lang="en-US" dirty="0"/>
          </a:p>
        </p:txBody>
      </p:sp>
    </p:spTree>
    <p:extLst>
      <p:ext uri="{BB962C8B-B14F-4D97-AF65-F5344CB8AC3E}">
        <p14:creationId xmlns:p14="http://schemas.microsoft.com/office/powerpoint/2010/main" val="4091992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Personal Learning Network (PLN)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i="1" dirty="0" smtClean="0"/>
              <a:t>Why have a PLN?</a:t>
            </a:r>
          </a:p>
          <a:p>
            <a:r>
              <a:rPr lang="en-US" dirty="0" smtClean="0"/>
              <a:t>Transition to Common Core/Essential Standards</a:t>
            </a:r>
          </a:p>
          <a:p>
            <a:r>
              <a:rPr lang="en-US" dirty="0" smtClean="0"/>
              <a:t>Combat isolation</a:t>
            </a:r>
          </a:p>
          <a:p>
            <a:r>
              <a:rPr lang="en-US" dirty="0" smtClean="0"/>
              <a:t>Budget restrictions</a:t>
            </a:r>
          </a:p>
          <a:p>
            <a:r>
              <a:rPr lang="en-US" dirty="0" smtClean="0"/>
              <a:t>Increase global connections</a:t>
            </a:r>
          </a:p>
          <a:p>
            <a:r>
              <a:rPr lang="en-US" dirty="0" smtClean="0"/>
              <a:t>Develop resources</a:t>
            </a:r>
          </a:p>
          <a:p>
            <a:r>
              <a:rPr lang="en-US" dirty="0" smtClean="0"/>
              <a:t>Ask questions, get suggestions</a:t>
            </a:r>
          </a:p>
          <a:p>
            <a:r>
              <a:rPr lang="en-US" dirty="0" smtClean="0"/>
              <a:t>Keep on top of current trends</a:t>
            </a:r>
          </a:p>
          <a:p>
            <a:r>
              <a:rPr lang="en-US" dirty="0" smtClean="0"/>
              <a:t>Expand your own learning and experiences</a:t>
            </a:r>
          </a:p>
          <a:p>
            <a:endParaRPr lang="en-US" dirty="0"/>
          </a:p>
        </p:txBody>
      </p:sp>
    </p:spTree>
    <p:extLst>
      <p:ext uri="{BB962C8B-B14F-4D97-AF65-F5344CB8AC3E}">
        <p14:creationId xmlns:p14="http://schemas.microsoft.com/office/powerpoint/2010/main" val="362546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Personal Learning Network (PLN)</a:t>
            </a:r>
            <a:endParaRPr lang="en-US" dirty="0"/>
          </a:p>
        </p:txBody>
      </p:sp>
      <p:sp>
        <p:nvSpPr>
          <p:cNvPr id="3" name="Content Placeholder 2"/>
          <p:cNvSpPr>
            <a:spLocks noGrp="1"/>
          </p:cNvSpPr>
          <p:nvPr>
            <p:ph idx="1"/>
          </p:nvPr>
        </p:nvSpPr>
        <p:spPr/>
        <p:txBody>
          <a:bodyPr/>
          <a:lstStyle/>
          <a:p>
            <a:pPr marL="0" indent="0">
              <a:buNone/>
            </a:pPr>
            <a:r>
              <a:rPr lang="en-US" b="1" i="1" dirty="0" smtClean="0"/>
              <a:t>Benefits of a PLN?</a:t>
            </a:r>
          </a:p>
          <a:p>
            <a:r>
              <a:rPr lang="en-US" dirty="0" smtClean="0"/>
              <a:t>Connect and share</a:t>
            </a:r>
          </a:p>
          <a:p>
            <a:r>
              <a:rPr lang="en-US" dirty="0" smtClean="0"/>
              <a:t>Increase knowledge</a:t>
            </a:r>
          </a:p>
          <a:p>
            <a:r>
              <a:rPr lang="en-US" dirty="0" smtClean="0"/>
              <a:t>Stay current</a:t>
            </a:r>
          </a:p>
          <a:p>
            <a:endParaRPr lang="en-US" dirty="0"/>
          </a:p>
        </p:txBody>
      </p:sp>
    </p:spTree>
    <p:extLst>
      <p:ext uri="{BB962C8B-B14F-4D97-AF65-F5344CB8AC3E}">
        <p14:creationId xmlns:p14="http://schemas.microsoft.com/office/powerpoint/2010/main" val="703422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Personal Learning Network (PLN)</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i="1" dirty="0" smtClean="0"/>
              <a:t>Learn – Part A</a:t>
            </a:r>
          </a:p>
          <a:p>
            <a:r>
              <a:rPr lang="en-US" i="1" dirty="0" smtClean="0"/>
              <a:t>Learn – Part B</a:t>
            </a:r>
          </a:p>
          <a:p>
            <a:r>
              <a:rPr lang="en-US" i="1" dirty="0" smtClean="0"/>
              <a:t>Collaborate</a:t>
            </a:r>
          </a:p>
          <a:p>
            <a:r>
              <a:rPr lang="en-US" i="1" dirty="0" smtClean="0"/>
              <a:t>Dive In</a:t>
            </a:r>
          </a:p>
          <a:p>
            <a:r>
              <a:rPr lang="en-US" i="1" dirty="0" smtClean="0"/>
              <a:t>Reflect</a:t>
            </a:r>
          </a:p>
          <a:p>
            <a:r>
              <a:rPr lang="en-US" i="1" dirty="0" smtClean="0"/>
              <a:t>Be transparent</a:t>
            </a:r>
          </a:p>
          <a:p>
            <a:r>
              <a:rPr lang="en-US" i="1" dirty="0" smtClean="0"/>
              <a:t>Be patient</a:t>
            </a:r>
          </a:p>
          <a:p>
            <a:pPr marL="0" indent="0" algn="r">
              <a:buNone/>
            </a:pPr>
            <a:r>
              <a:rPr lang="en-US" sz="1600" dirty="0" smtClean="0"/>
              <a:t>From</a:t>
            </a:r>
            <a:r>
              <a:rPr lang="en-US" sz="2000" i="1" dirty="0" smtClean="0"/>
              <a:t> Becoming a Techy Teacher by Patti Grayson – </a:t>
            </a:r>
          </a:p>
          <a:p>
            <a:pPr marL="0" indent="0" algn="r">
              <a:buNone/>
            </a:pPr>
            <a:r>
              <a:rPr lang="en-US" sz="2000" i="1" dirty="0" smtClean="0"/>
              <a:t>The Connected Teacher: Powering Up</a:t>
            </a:r>
            <a:endParaRPr lang="en-US" sz="2000" i="1" dirty="0"/>
          </a:p>
        </p:txBody>
      </p:sp>
    </p:spTree>
    <p:extLst>
      <p:ext uri="{BB962C8B-B14F-4D97-AF65-F5344CB8AC3E}">
        <p14:creationId xmlns:p14="http://schemas.microsoft.com/office/powerpoint/2010/main" val="3320709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How?</a:t>
            </a:r>
            <a:endParaRPr lang="en-US" dirty="0"/>
          </a:p>
        </p:txBody>
      </p:sp>
      <p:sp>
        <p:nvSpPr>
          <p:cNvPr id="3" name="Content Placeholder 2"/>
          <p:cNvSpPr>
            <a:spLocks noGrp="1"/>
          </p:cNvSpPr>
          <p:nvPr>
            <p:ph idx="1"/>
          </p:nvPr>
        </p:nvSpPr>
        <p:spPr/>
        <p:txBody>
          <a:bodyPr>
            <a:normAutofit/>
          </a:bodyPr>
          <a:lstStyle/>
          <a:p>
            <a:pPr marL="0" indent="0">
              <a:buNone/>
            </a:pPr>
            <a:r>
              <a:rPr lang="en-US" b="1" i="1" dirty="0" smtClean="0"/>
              <a:t>Technology</a:t>
            </a:r>
            <a:r>
              <a:rPr lang="en-US" dirty="0" smtClean="0"/>
              <a:t> allows increased connections and collaboration:</a:t>
            </a:r>
          </a:p>
          <a:p>
            <a:pPr lvl="2"/>
            <a:r>
              <a:rPr lang="en-US" i="1" dirty="0" smtClean="0"/>
              <a:t>Edmodo</a:t>
            </a:r>
            <a:endParaRPr lang="en-US" sz="1400" i="1" dirty="0"/>
          </a:p>
          <a:p>
            <a:pPr lvl="2"/>
            <a:r>
              <a:rPr lang="en-US" i="1" dirty="0"/>
              <a:t>Evernote</a:t>
            </a:r>
          </a:p>
          <a:p>
            <a:pPr lvl="2"/>
            <a:r>
              <a:rPr lang="en-US" i="1" dirty="0"/>
              <a:t>Dropbox</a:t>
            </a:r>
          </a:p>
          <a:p>
            <a:pPr lvl="2"/>
            <a:r>
              <a:rPr lang="en-US" i="1" dirty="0"/>
              <a:t>Google Drive</a:t>
            </a:r>
          </a:p>
          <a:p>
            <a:pPr lvl="2"/>
            <a:r>
              <a:rPr lang="en-US" i="1" dirty="0"/>
              <a:t>Google Docs</a:t>
            </a:r>
          </a:p>
          <a:p>
            <a:pPr lvl="2"/>
            <a:r>
              <a:rPr lang="en-US" i="1" dirty="0" smtClean="0"/>
              <a:t>Twitter</a:t>
            </a:r>
            <a:endParaRPr lang="en-US" i="1" dirty="0"/>
          </a:p>
        </p:txBody>
      </p:sp>
    </p:spTree>
    <p:extLst>
      <p:ext uri="{BB962C8B-B14F-4D97-AF65-F5344CB8AC3E}">
        <p14:creationId xmlns:p14="http://schemas.microsoft.com/office/powerpoint/2010/main" val="4095966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Edmodo – </a:t>
            </a:r>
            <a:r>
              <a:rPr lang="en-US" dirty="0" smtClean="0">
                <a:hlinkClick r:id="rId3"/>
              </a:rPr>
              <a:t>www.edmodo.com</a:t>
            </a:r>
            <a:r>
              <a:rPr lang="en-US" dirty="0" smtClean="0"/>
              <a:t> </a:t>
            </a:r>
            <a:endParaRPr lang="en-US" dirty="0"/>
          </a:p>
        </p:txBody>
      </p:sp>
      <p:pic>
        <p:nvPicPr>
          <p:cNvPr id="8" name="Snagit_PPT20F2">
            <a:hlinkClick r:id="rId4"/>
          </p:cNvPr>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3276600" y="1600200"/>
            <a:ext cx="5410200" cy="5110229"/>
          </a:xfrm>
        </p:spPr>
      </p:pic>
      <p:sp>
        <p:nvSpPr>
          <p:cNvPr id="9" name="Content Placeholder 8"/>
          <p:cNvSpPr>
            <a:spLocks noGrp="1"/>
          </p:cNvSpPr>
          <p:nvPr>
            <p:ph sz="half" idx="1"/>
          </p:nvPr>
        </p:nvSpPr>
        <p:spPr>
          <a:xfrm>
            <a:off x="457200" y="1600201"/>
            <a:ext cx="2667000" cy="2743200"/>
          </a:xfrm>
        </p:spPr>
        <p:txBody>
          <a:bodyPr/>
          <a:lstStyle/>
          <a:p>
            <a:r>
              <a:rPr lang="en-US" i="1" dirty="0" smtClean="0"/>
              <a:t>A free and safe way for students and teachers to connect and collaborate.</a:t>
            </a:r>
          </a:p>
        </p:txBody>
      </p:sp>
    </p:spTree>
    <p:extLst>
      <p:ext uri="{BB962C8B-B14F-4D97-AF65-F5344CB8AC3E}">
        <p14:creationId xmlns:p14="http://schemas.microsoft.com/office/powerpoint/2010/main" val="313175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Evernote – </a:t>
            </a:r>
            <a:r>
              <a:rPr lang="en-US" dirty="0" smtClean="0">
                <a:hlinkClick r:id="rId3"/>
              </a:rPr>
              <a:t>www.evernote.com</a:t>
            </a:r>
            <a:r>
              <a:rPr lang="en-US" dirty="0" smtClean="0"/>
              <a:t>  </a:t>
            </a:r>
            <a:endParaRPr lang="en-US" dirty="0"/>
          </a:p>
        </p:txBody>
      </p:sp>
      <p:sp>
        <p:nvSpPr>
          <p:cNvPr id="4" name="Content Placeholder 3"/>
          <p:cNvSpPr>
            <a:spLocks noGrp="1"/>
          </p:cNvSpPr>
          <p:nvPr>
            <p:ph sz="half" idx="1"/>
          </p:nvPr>
        </p:nvSpPr>
        <p:spPr>
          <a:xfrm>
            <a:off x="457200" y="1600201"/>
            <a:ext cx="8419022" cy="4724399"/>
          </a:xfrm>
        </p:spPr>
        <p:txBody>
          <a:bodyPr>
            <a:normAutofit/>
          </a:bodyPr>
          <a:lstStyle/>
          <a:p>
            <a:r>
              <a:rPr lang="en-US" b="1" i="1" dirty="0" smtClean="0"/>
              <a:t>Evernote</a:t>
            </a:r>
            <a:r>
              <a:rPr lang="en-US" i="1" dirty="0" smtClean="0"/>
              <a:t> is the easy and powerful way to remember everything, from lifelong memories and vital information to daily reminders and to-do lists.</a:t>
            </a:r>
          </a:p>
          <a:p>
            <a:r>
              <a:rPr lang="en-US" i="1" dirty="0"/>
              <a:t>Everything you store in your </a:t>
            </a:r>
            <a:r>
              <a:rPr lang="en-US" b="1" i="1" dirty="0"/>
              <a:t>Evernote</a:t>
            </a:r>
            <a:r>
              <a:rPr lang="en-US" i="1" dirty="0"/>
              <a:t> account is automatically synced across all of your devices, making it easy to capture, browse, search and edit your notes everywhere you have </a:t>
            </a:r>
            <a:r>
              <a:rPr lang="en-US" b="1" i="1" dirty="0"/>
              <a:t>Evernote</a:t>
            </a:r>
            <a:r>
              <a:rPr lang="en-US" i="1" dirty="0"/>
              <a:t>, including smartphones, tablets, computers and on the Web.</a:t>
            </a:r>
          </a:p>
          <a:p>
            <a:endParaRPr lang="en-US" dirty="0" smtClean="0"/>
          </a:p>
        </p:txBody>
      </p:sp>
    </p:spTree>
    <p:extLst>
      <p:ext uri="{BB962C8B-B14F-4D97-AF65-F5344CB8AC3E}">
        <p14:creationId xmlns:p14="http://schemas.microsoft.com/office/powerpoint/2010/main" val="1259757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Evernote – </a:t>
            </a:r>
            <a:r>
              <a:rPr lang="en-US" dirty="0" smtClean="0">
                <a:hlinkClick r:id="rId3"/>
              </a:rPr>
              <a:t>www.evernote.com</a:t>
            </a:r>
            <a:r>
              <a:rPr lang="en-US" dirty="0" smtClean="0"/>
              <a:t>  </a:t>
            </a:r>
            <a:endParaRPr lang="en-US" dirty="0"/>
          </a:p>
        </p:txBody>
      </p:sp>
      <p:pic>
        <p:nvPicPr>
          <p:cNvPr id="5" name="Snagit_PPT849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1524000"/>
            <a:ext cx="7010400" cy="4947882"/>
          </a:xfrm>
          <a:prstGeom prst="rect">
            <a:avLst/>
          </a:prstGeom>
        </p:spPr>
      </p:pic>
      <p:pic>
        <p:nvPicPr>
          <p:cNvPr id="1026" name="Picture 2" descr="C:\Users\BRENT~1.AND\AppData\Local\Temp\SNAGHTML8b288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99" y="1295400"/>
            <a:ext cx="2493645"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605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918</Words>
  <Application>Microsoft Office PowerPoint</Application>
  <PresentationFormat>On-screen Show (4:3)</PresentationFormat>
  <Paragraphs>147</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Power of We:</vt:lpstr>
      <vt:lpstr>Personal Learning Network (PLN)</vt:lpstr>
      <vt:lpstr>Personal Learning Network (PLN)</vt:lpstr>
      <vt:lpstr>Personal Learning Network (PLN)</vt:lpstr>
      <vt:lpstr>Personal Learning Network (PLN)</vt:lpstr>
      <vt:lpstr>How?</vt:lpstr>
      <vt:lpstr>Edmodo – www.edmodo.com </vt:lpstr>
      <vt:lpstr>Evernote – www.evernote.com  </vt:lpstr>
      <vt:lpstr>Evernote – www.evernote.com  </vt:lpstr>
      <vt:lpstr>Dropbox – www.dropbox.com   </vt:lpstr>
      <vt:lpstr>Dropbox – www.dropbox.com   </vt:lpstr>
      <vt:lpstr>Google Drive – www.google.com    </vt:lpstr>
      <vt:lpstr>Google – www.google.com    </vt:lpstr>
      <vt:lpstr>Google Docs – www.google.com    </vt:lpstr>
      <vt:lpstr>Google Docs – www.google.com    </vt:lpstr>
      <vt:lpstr>Twitter – www.twitter.com     </vt:lpstr>
      <vt:lpstr>Twitter – www.twitter.com     </vt:lpstr>
      <vt:lpstr>PowerPoint Presentation</vt:lpstr>
    </vt:vector>
  </TitlesOfParts>
  <Company>Onslow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We:</dc:title>
  <dc:creator>Brent Anderson</dc:creator>
  <cp:lastModifiedBy>Brent Anderson</cp:lastModifiedBy>
  <cp:revision>33</cp:revision>
  <cp:lastPrinted>2014-03-14T17:33:44Z</cp:lastPrinted>
  <dcterms:created xsi:type="dcterms:W3CDTF">2013-02-09T18:06:57Z</dcterms:created>
  <dcterms:modified xsi:type="dcterms:W3CDTF">2014-04-29T20:02:59Z</dcterms:modified>
</cp:coreProperties>
</file>