
<file path=[Content_Types].xml><?xml version="1.0" encoding="utf-8"?>
<Types xmlns="http://schemas.openxmlformats.org/package/2006/content-types">
  <Default Extension="png" ContentType="image/png"/>
  <Default Extension="tmp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7" r:id="rId4"/>
    <p:sldId id="265" r:id="rId5"/>
    <p:sldId id="266" r:id="rId6"/>
    <p:sldId id="258" r:id="rId7"/>
    <p:sldId id="259" r:id="rId8"/>
    <p:sldId id="260" r:id="rId9"/>
    <p:sldId id="261" r:id="rId10"/>
    <p:sldId id="268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C4BC7-7CA9-4046-8336-5F7BEA8AE89E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7BD24-8A86-428B-A6A0-1C37F733E5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929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 about: interventions</a:t>
            </a:r>
            <a:r>
              <a:rPr lang="en-US" baseline="0" dirty="0" smtClean="0"/>
              <a:t> are something extra that is being done in your class – Title One might be one, but what else above and beyond the average are you working 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7BD24-8A86-428B-A6A0-1C37F733E5E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408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5430-6BE7-4CA3-970A-217B71D40FDF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43F0-0F6E-4E89-8116-C09741C68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5430-6BE7-4CA3-970A-217B71D40FDF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43F0-0F6E-4E89-8116-C09741C689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5430-6BE7-4CA3-970A-217B71D40FDF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43F0-0F6E-4E89-8116-C09741C689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5430-6BE7-4CA3-970A-217B71D40FDF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43F0-0F6E-4E89-8116-C09741C68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5430-6BE7-4CA3-970A-217B71D40FDF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43F0-0F6E-4E89-8116-C09741C689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5430-6BE7-4CA3-970A-217B71D40FDF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43F0-0F6E-4E89-8116-C09741C68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5430-6BE7-4CA3-970A-217B71D40FDF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43F0-0F6E-4E89-8116-C09741C68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5430-6BE7-4CA3-970A-217B71D40FDF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43F0-0F6E-4E89-8116-C09741C689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5430-6BE7-4CA3-970A-217B71D40FDF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43F0-0F6E-4E89-8116-C09741C689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5430-6BE7-4CA3-970A-217B71D40FDF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43F0-0F6E-4E89-8116-C09741C689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5430-6BE7-4CA3-970A-217B71D40FDF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43F0-0F6E-4E89-8116-C09741C68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A5F5430-6BE7-4CA3-970A-217B71D40FDF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D7043F0-0F6E-4E89-8116-C09741C6891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pbisworld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activesites.weebly.com/" TargetMode="External"/><Relationship Id="rId2" Type="http://schemas.openxmlformats.org/officeDocument/2006/relationships/hyperlink" Target="http://www.topmarks.co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oodamath.com/" TargetMode="External"/><Relationship Id="rId5" Type="http://schemas.openxmlformats.org/officeDocument/2006/relationships/hyperlink" Target="http://www.illustrativemathematics.org/" TargetMode="External"/><Relationship Id="rId4" Type="http://schemas.openxmlformats.org/officeDocument/2006/relationships/hyperlink" Target="http://www.mathplayground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fcrr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k-5mathteachingresources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quantiles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hyperlink" Target="http://www.interventioncentral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April 18, 2015</a:t>
            </a:r>
          </a:p>
          <a:p>
            <a:r>
              <a:rPr lang="en-US" smtClean="0"/>
              <a:t>Colleen Larkin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Strategies for Struggling Learners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0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hlinkClick r:id="rId2"/>
              </a:rPr>
              <a:t>www.pbisworld.com</a:t>
            </a:r>
            <a:r>
              <a:rPr lang="en-US" sz="4800" dirty="0"/>
              <a:t/>
            </a:r>
            <a:br>
              <a:rPr lang="en-US" sz="48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Gives strategies to try with different students for behavior that can impede learning</a:t>
            </a:r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1026" name="Picture 2" descr="C:\Users\colleen.larkin\AppData\Local\Microsoft\Windows\Temporary Internet Files\Content.IE5\TL66M6TE\7658261288_9673fa20eb_z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676400"/>
            <a:ext cx="4064000" cy="271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643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colleen.larkin\AppData\Local\Microsoft\Windows\Temporary Internet Files\Content.IE5\RTE4UXDS\MC900383308[1].wmf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19200"/>
            <a:ext cx="6048190" cy="3860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854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Sites for practice, but not RTI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2"/>
              </a:rPr>
              <a:t>www.topmarks.co.uk</a:t>
            </a:r>
            <a:r>
              <a:rPr lang="en-US" dirty="0" smtClean="0"/>
              <a:t> 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>
                <a:hlinkClick r:id="rId3"/>
              </a:rPr>
              <a:t>www.interactivesites.weebly.com</a:t>
            </a: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>
                <a:hlinkClick r:id="rId4"/>
              </a:rPr>
              <a:t>www.mathplayground.com</a:t>
            </a: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>
                <a:hlinkClick r:id="rId5"/>
              </a:rPr>
              <a:t>www.illustrativemathematics.org</a:t>
            </a: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>
                <a:hlinkClick r:id="rId6"/>
              </a:rPr>
              <a:t>www.hoodamath.com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37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372168"/>
            <a:ext cx="7543801" cy="1143000"/>
          </a:xfrm>
        </p:spPr>
        <p:txBody>
          <a:bodyPr/>
          <a:lstStyle/>
          <a:p>
            <a:r>
              <a:rPr lang="en-US" dirty="0" smtClean="0"/>
              <a:t>Response to Intervention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Not everyone learns the same way</a:t>
            </a:r>
            <a:endParaRPr lang="en-US" dirty="0"/>
          </a:p>
        </p:txBody>
      </p:sp>
      <p:pic>
        <p:nvPicPr>
          <p:cNvPr id="1026" name="Picture 2" descr="C:\Users\colleen.larkin\AppData\Local\Microsoft\Windows\Temporary Internet Files\Content.IE5\RTE4UXDS\MC90006029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151494"/>
            <a:ext cx="4267200" cy="3169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395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33400"/>
            <a:ext cx="7355466" cy="5416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373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eferral Process- LA Only [Compatibility Mode] - Microsoft Word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1000"/>
            <a:ext cx="8095225" cy="5867400"/>
          </a:xfrm>
        </p:spPr>
      </p:pic>
    </p:spTree>
    <p:extLst>
      <p:ext uri="{BB962C8B-B14F-4D97-AF65-F5344CB8AC3E}">
        <p14:creationId xmlns:p14="http://schemas.microsoft.com/office/powerpoint/2010/main" val="91762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eferral Process-Math Only [Compatibility Mode] - Microsoft Word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04800"/>
            <a:ext cx="8229600" cy="5887330"/>
          </a:xfrm>
        </p:spPr>
      </p:pic>
    </p:spTree>
    <p:extLst>
      <p:ext uri="{BB962C8B-B14F-4D97-AF65-F5344CB8AC3E}">
        <p14:creationId xmlns:p14="http://schemas.microsoft.com/office/powerpoint/2010/main" val="377625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www.fcrr.org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Reading and Writing</a:t>
            </a:r>
          </a:p>
          <a:p>
            <a:pPr lvl="1"/>
            <a:r>
              <a:rPr lang="en-US" dirty="0" smtClean="0"/>
              <a:t>Aligns research based interventions to common core standards in ELA so you can pinpoint specific objectives.</a:t>
            </a:r>
          </a:p>
          <a:p>
            <a:pPr lvl="1"/>
            <a:r>
              <a:rPr lang="en-US" dirty="0" smtClean="0"/>
              <a:t>Can be done as whole group or in centers</a:t>
            </a:r>
            <a:endParaRPr lang="en-US" dirty="0"/>
          </a:p>
        </p:txBody>
      </p:sp>
      <p:pic>
        <p:nvPicPr>
          <p:cNvPr id="2050" name="Picture 2" descr="C:\Users\colleen.larkin\AppData\Local\Microsoft\Windows\Temporary Internet Files\Content.IE5\B62GT6ZS\MP90044245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590800"/>
            <a:ext cx="18288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269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372168"/>
            <a:ext cx="7924801" cy="1143000"/>
          </a:xfrm>
        </p:spPr>
        <p:txBody>
          <a:bodyPr/>
          <a:lstStyle/>
          <a:p>
            <a:r>
              <a:rPr lang="en-US" sz="3200" dirty="0" smtClean="0">
                <a:hlinkClick r:id="rId2"/>
              </a:rPr>
              <a:t>www.k-5mathteachingresources.com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Math</a:t>
            </a:r>
          </a:p>
          <a:p>
            <a:r>
              <a:rPr lang="en-US" dirty="0" smtClean="0"/>
              <a:t>Provides activities for specific standards that can be used for standards</a:t>
            </a:r>
          </a:p>
          <a:p>
            <a:r>
              <a:rPr lang="en-US" dirty="0" smtClean="0"/>
              <a:t>Provides link to Early Childhood Assessment in Mathematics that will provide specific interventions.</a:t>
            </a:r>
            <a:endParaRPr lang="en-US" dirty="0"/>
          </a:p>
        </p:txBody>
      </p:sp>
      <p:pic>
        <p:nvPicPr>
          <p:cNvPr id="3074" name="Picture 2" descr="C:\Users\colleen.larkin\AppData\Local\Microsoft\Windows\Temporary Internet Files\Content.IE5\RTE4UXDS\MP90040898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895600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173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www.quantiles.com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Another math resource</a:t>
            </a:r>
          </a:p>
          <a:p>
            <a:r>
              <a:rPr lang="en-US" dirty="0" smtClean="0"/>
              <a:t>Can be sorted by Math objective</a:t>
            </a:r>
          </a:p>
          <a:p>
            <a:r>
              <a:rPr lang="en-US" dirty="0" smtClean="0"/>
              <a:t>Will show high medium and low skill</a:t>
            </a:r>
          </a:p>
          <a:p>
            <a:r>
              <a:rPr lang="en-US" dirty="0" smtClean="0"/>
              <a:t>Web and print resources.</a:t>
            </a:r>
            <a:endParaRPr lang="en-US" dirty="0"/>
          </a:p>
        </p:txBody>
      </p:sp>
      <p:pic>
        <p:nvPicPr>
          <p:cNvPr id="4098" name="Picture 2" descr="C:\Users\colleen.larkin\AppData\Local\Microsoft\Windows\Temporary Internet Files\Content.IE5\TL66M6TE\MP90044221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438400"/>
            <a:ext cx="3124200" cy="208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492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hlinkClick r:id="rId2"/>
              </a:rPr>
              <a:t>www.interventioncentral.org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Behavior/Accommodations</a:t>
            </a:r>
          </a:p>
          <a:p>
            <a:pPr lvl="1"/>
            <a:r>
              <a:rPr lang="en-US" dirty="0" smtClean="0"/>
              <a:t>Gives ideas of how to modify the environment</a:t>
            </a:r>
          </a:p>
          <a:p>
            <a:pPr lvl="1"/>
            <a:r>
              <a:rPr lang="en-US" dirty="0" smtClean="0"/>
              <a:t>Tells how to work with student behaviors.</a:t>
            </a:r>
            <a:endParaRPr lang="en-US" dirty="0"/>
          </a:p>
          <a:p>
            <a:endParaRPr lang="en-US" dirty="0"/>
          </a:p>
        </p:txBody>
      </p:sp>
      <p:pic>
        <p:nvPicPr>
          <p:cNvPr id="5122" name="Picture 2" descr="C:\Users\colleen.larkin\AppData\Local\Microsoft\Windows\Temporary Internet Files\Content.IE5\TL66M6TE\MC90023244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1" y="1939079"/>
            <a:ext cx="2793748" cy="227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56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124</TotalTime>
  <Words>177</Words>
  <Application>Microsoft Office PowerPoint</Application>
  <PresentationFormat>On-screen Show (4:3)</PresentationFormat>
  <Paragraphs>36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Slipstream</vt:lpstr>
      <vt:lpstr>Strategies for Struggling Learners </vt:lpstr>
      <vt:lpstr>Response to Intervention</vt:lpstr>
      <vt:lpstr>PowerPoint Presentation</vt:lpstr>
      <vt:lpstr>PowerPoint Presentation</vt:lpstr>
      <vt:lpstr>PowerPoint Presentation</vt:lpstr>
      <vt:lpstr>www.fcrr.org </vt:lpstr>
      <vt:lpstr>www.k-5mathteachingresources.com </vt:lpstr>
      <vt:lpstr>www.quantiles.com </vt:lpstr>
      <vt:lpstr>www.interventioncentral.org </vt:lpstr>
      <vt:lpstr>www.pbisworld.com </vt:lpstr>
      <vt:lpstr>PowerPoint Presentation</vt:lpstr>
      <vt:lpstr>Sites for practice, but not RTI</vt:lpstr>
    </vt:vector>
  </TitlesOfParts>
  <Company>Onslow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Strategies for Struggling Learners</dc:title>
  <dc:creator>Colleen Larkin</dc:creator>
  <cp:lastModifiedBy>Jennifer Zundel</cp:lastModifiedBy>
  <cp:revision>15</cp:revision>
  <dcterms:created xsi:type="dcterms:W3CDTF">2014-04-23T12:22:47Z</dcterms:created>
  <dcterms:modified xsi:type="dcterms:W3CDTF">2015-04-20T00:35:35Z</dcterms:modified>
</cp:coreProperties>
</file>