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5E17F04-B61C-4F49-92D9-2B8E75DF2AA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38FF50-219D-4CA1-97B8-2282D572AF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dD69KV59w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onslow.k12.nc.us/owa/redir.aspx?C=Bx-1zPTTNEWiuwOr4cuO8ckJcjrfTNIIV2yTmDR8egA6egSMsCR1N2mWmFQyn6sVvSIbEJMMwtA.&amp;URL=http://www.lohud.com/videos/news/2015/03/25/70419336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STEAM</a:t>
            </a:r>
            <a:r>
              <a:rPr lang="en-US" dirty="0" smtClean="0"/>
              <a:t> </a:t>
            </a:r>
            <a:r>
              <a:rPr lang="en-US" sz="6000" dirty="0" smtClean="0"/>
              <a:t>into STEM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April 18, 2015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638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tooltip="https://youtu.be/qdD69KV59wo&#10;Cmd+Click to follow link"/>
              </a:rPr>
              <a:t>https://youtu.be/qdD69KV59wo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Your job is to create the tallest structure possible utilizing the items in your paper bag.  It must stand up until it can be measured or it can’t be counted.</a:t>
            </a:r>
          </a:p>
          <a:p>
            <a:r>
              <a:rPr lang="en-US" sz="2000" i="1" dirty="0" smtClean="0">
                <a:latin typeface="Arial Black" panose="020B0A04020102020204" pitchFamily="34" charset="0"/>
              </a:rPr>
              <a:t>In your bags are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Rubber bands</a:t>
            </a:r>
          </a:p>
          <a:p>
            <a:r>
              <a:rPr lang="en-US" sz="2000" dirty="0" smtClean="0"/>
              <a:t>Index cards</a:t>
            </a:r>
          </a:p>
          <a:p>
            <a:r>
              <a:rPr lang="en-US" sz="2000" dirty="0" smtClean="0"/>
              <a:t>Masking tape/labels</a:t>
            </a:r>
          </a:p>
          <a:p>
            <a:r>
              <a:rPr lang="en-US" sz="2000" dirty="0" smtClean="0"/>
              <a:t>Paper Clips</a:t>
            </a:r>
          </a:p>
          <a:p>
            <a:r>
              <a:rPr lang="en-US" sz="2000" dirty="0" smtClean="0"/>
              <a:t>Newspapers      You may work in groups or solo for 8-10 minutes.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Started…Paper Bag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2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1981200"/>
            <a:ext cx="8077200" cy="4572000"/>
          </a:xfrm>
        </p:spPr>
        <p:txBody>
          <a:bodyPr>
            <a:normAutofit/>
          </a:bodyPr>
          <a:lstStyle/>
          <a:p>
            <a:r>
              <a:rPr lang="en-US" sz="2800" dirty="0"/>
              <a:t>Directions to get into Discovery Education (where we want to go):</a:t>
            </a:r>
          </a:p>
          <a:p>
            <a:r>
              <a:rPr lang="en-US" sz="2800" dirty="0"/>
              <a:t>First: www.discoveryeducation.com </a:t>
            </a:r>
          </a:p>
          <a:p>
            <a:r>
              <a:rPr lang="en-US" sz="2800" dirty="0"/>
              <a:t>Then: log in…   User Name:   </a:t>
            </a:r>
            <a:r>
              <a:rPr lang="en-US" sz="2800" dirty="0" err="1"/>
              <a:t>STEM_Academy</a:t>
            </a:r>
            <a:r>
              <a:rPr lang="en-US" sz="2800" dirty="0"/>
              <a:t>   Password:   Academy</a:t>
            </a:r>
          </a:p>
          <a:p>
            <a:r>
              <a:rPr lang="en-US" sz="2800" dirty="0"/>
              <a:t>Next:  Go to “My DE” (upper right)  “My Content” (upper left)</a:t>
            </a:r>
          </a:p>
          <a:p>
            <a:r>
              <a:rPr lang="en-US" sz="2800" dirty="0"/>
              <a:t>Finally: Go to “STEM Immersion Folder” and then “</a:t>
            </a:r>
            <a:r>
              <a:rPr lang="en-US" sz="2800" dirty="0" err="1"/>
              <a:t>Punkin</a:t>
            </a:r>
            <a:r>
              <a:rPr lang="en-US" sz="2800" dirty="0"/>
              <a:t> </a:t>
            </a:r>
            <a:r>
              <a:rPr lang="en-US" sz="2800" dirty="0" err="1"/>
              <a:t>Chunkin</a:t>
            </a:r>
            <a:r>
              <a:rPr lang="en-US" sz="2800" dirty="0"/>
              <a:t>”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Education and 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“Go Formative” is a free program that allows you to create or download assessments that can be taken online by your students.</a:t>
            </a:r>
          </a:p>
          <a:p>
            <a:r>
              <a:rPr lang="en-US" sz="3200" dirty="0" smtClean="0"/>
              <a:t>See “How To” directions in your packet.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How Can I Make STEAM Pre and Post Assessments Simple While Using One to One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4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Out the Additional STEM Units on Discovery Education: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200" dirty="0" smtClean="0"/>
              <a:t>Dirty Water</a:t>
            </a:r>
          </a:p>
          <a:p>
            <a:r>
              <a:rPr lang="en-US" sz="4200" dirty="0"/>
              <a:t>Carbon </a:t>
            </a:r>
            <a:r>
              <a:rPr lang="en-US" sz="4200" dirty="0" smtClean="0"/>
              <a:t>Footprint</a:t>
            </a:r>
          </a:p>
          <a:p>
            <a:r>
              <a:rPr lang="en-US" sz="4200" dirty="0" smtClean="0"/>
              <a:t>The </a:t>
            </a:r>
            <a:r>
              <a:rPr lang="en-US" sz="4200" dirty="0"/>
              <a:t>Boy Who Harnessed the Wind</a:t>
            </a:r>
          </a:p>
          <a:p>
            <a:endParaRPr lang="en-US" sz="4800" dirty="0" smtClean="0"/>
          </a:p>
          <a:p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standards do you teach that align </a:t>
            </a:r>
            <a:r>
              <a:rPr lang="en-US" sz="4000" smtClean="0"/>
              <a:t>with these units?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873262"/>
            <a:ext cx="578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 tooltip="http://www.lohud.com/videos/news/2015/03/25/70419336/&#10;Cmd+Click to follow link"/>
              </a:rPr>
              <a:t>http://www.lohud.com/videos/news/2015/03/25/70419336/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98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233</TotalTime>
  <Words>224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STEAM into STEM</vt:lpstr>
      <vt:lpstr>Getting Started…Paper Bag Challenge</vt:lpstr>
      <vt:lpstr>Discovery Education and STEM</vt:lpstr>
      <vt:lpstr>How Can I Make STEAM Pre and Post Assessments Simple While Using One to One? </vt:lpstr>
      <vt:lpstr>Check Out the Additional STEM Units on Discovery Education: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into STEM</dc:title>
  <dc:creator>Denise Jones</dc:creator>
  <cp:lastModifiedBy>Jennifer Zundel</cp:lastModifiedBy>
  <cp:revision>9</cp:revision>
  <dcterms:created xsi:type="dcterms:W3CDTF">2015-04-15T19:37:09Z</dcterms:created>
  <dcterms:modified xsi:type="dcterms:W3CDTF">2015-04-20T00:31:52Z</dcterms:modified>
</cp:coreProperties>
</file>