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7" r:id="rId14"/>
    <p:sldId id="268" r:id="rId15"/>
    <p:sldId id="270" r:id="rId16"/>
    <p:sldId id="275" r:id="rId17"/>
    <p:sldId id="271" r:id="rId18"/>
    <p:sldId id="269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-8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EE1B9-6777-43B1-A4F5-B059F277B4F3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B1A09-AA42-4BD8-B8E1-CBFD3F11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8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is what Number Talks is not…</a:t>
            </a:r>
          </a:p>
          <a:p>
            <a:r>
              <a:rPr lang="en-US" dirty="0" smtClean="0"/>
              <a:t>Push out Kid Snippet Video- www.youtube.com/watch?v=KdxEAt91D7k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Discussing that we</a:t>
            </a:r>
            <a:r>
              <a:rPr lang="en-US" baseline="0" dirty="0" smtClean="0"/>
              <a:t> are all guilty but the good thing is that you are here and your wanting to be a more effective teacher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A16D-79FC-4F35-BF2E-66250243F2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Arial" pitchFamily="34" charset="0"/>
              <a:buChar char="•"/>
            </a:pPr>
            <a:r>
              <a:rPr lang="en-US" baseline="0" dirty="0" smtClean="0"/>
              <a:t>Number Talks book by Sherry Parrish, or if you don’t have the book, here are links to free resources.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CE66-EF86-41DD-9F3A-F242544136C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5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insidemathematics.org/index.php/number-talks" TargetMode="External"/><Relationship Id="rId7" Type="http://schemas.openxmlformats.org/officeDocument/2006/relationships/hyperlink" Target="http://www.cobbk12.org/bullard/NumberTalksK-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schoolwires.henry.k12.ga.us/Page/37071" TargetMode="External"/><Relationship Id="rId5" Type="http://schemas.openxmlformats.org/officeDocument/2006/relationships/hyperlink" Target="http://www.mathsolutions.com/index.cfm?page=wp10&amp;crid=553" TargetMode="External"/><Relationship Id="rId4" Type="http://schemas.openxmlformats.org/officeDocument/2006/relationships/hyperlink" Target="http://www.mathperspectives.com/num_talk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formativ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GipANcIq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3_trsAn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-5mathteachingresources.com/support-files/large10frames1-10.pdf" TargetMode="External"/><Relationship Id="rId2" Type="http://schemas.openxmlformats.org/officeDocument/2006/relationships/hyperlink" Target="http://wps.ablongman.com/ab_vandewalle_math_6/0,12312,3547876-,00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 Talks</a:t>
            </a:r>
            <a:br>
              <a:rPr lang="en-US" dirty="0" smtClean="0"/>
            </a:br>
            <a:r>
              <a:rPr lang="en-US" dirty="0" smtClean="0"/>
              <a:t>More than Just K-2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93802"/>
            <a:ext cx="6815669" cy="17012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Michael Elder</a:t>
            </a:r>
          </a:p>
          <a:p>
            <a:r>
              <a:rPr lang="en-US" dirty="0" smtClean="0"/>
              <a:t>An exploration in how Number Talks have helped me examine what I know about numbers!</a:t>
            </a:r>
          </a:p>
          <a:p>
            <a:r>
              <a:rPr lang="en-US" dirty="0" smtClean="0"/>
              <a:t>NCAEE Region 2 Conference</a:t>
            </a:r>
          </a:p>
          <a:p>
            <a:r>
              <a:rPr lang="en-US" dirty="0" smtClean="0"/>
              <a:t>April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Talk Thoughts - Prompts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Problems are posed horizontally and discussed one at a time</a:t>
            </a:r>
          </a:p>
          <a:p>
            <a:r>
              <a:rPr lang="en-US" dirty="0" smtClean="0"/>
              <a:t>Nonverbal response tot show that a student has a solution and strategy</a:t>
            </a:r>
          </a:p>
          <a:p>
            <a:r>
              <a:rPr lang="en-US" dirty="0" smtClean="0"/>
              <a:t>Students share answers</a:t>
            </a:r>
          </a:p>
          <a:p>
            <a:pPr lvl="1"/>
            <a:r>
              <a:rPr lang="en-US" dirty="0" smtClean="0"/>
              <a:t>Who has an answer?</a:t>
            </a:r>
          </a:p>
          <a:p>
            <a:pPr lvl="1"/>
            <a:r>
              <a:rPr lang="en-US" dirty="0" smtClean="0"/>
              <a:t>Teachers accepts and records all answers</a:t>
            </a:r>
          </a:p>
          <a:p>
            <a:r>
              <a:rPr lang="en-US" dirty="0" smtClean="0"/>
              <a:t>Does everyone agree with one of the answers?</a:t>
            </a:r>
          </a:p>
          <a:p>
            <a:r>
              <a:rPr lang="en-US" dirty="0" smtClean="0"/>
              <a:t>Who would like to defend an answer?</a:t>
            </a:r>
          </a:p>
          <a:p>
            <a:pPr lvl="1"/>
            <a:r>
              <a:rPr lang="en-US" dirty="0" smtClean="0"/>
              <a:t>Teacher records thinking</a:t>
            </a:r>
          </a:p>
          <a:p>
            <a:r>
              <a:rPr lang="en-US" dirty="0" smtClean="0"/>
              <a:t>Teacher helps students make connections between strategies</a:t>
            </a:r>
          </a:p>
          <a:p>
            <a:r>
              <a:rPr lang="en-US" dirty="0" smtClean="0"/>
              <a:t>Highlight a specific strategy- “Which of these strategies is the most efficient?”</a:t>
            </a:r>
          </a:p>
          <a:p>
            <a:r>
              <a:rPr lang="en-US" dirty="0" smtClean="0"/>
              <a:t>Can we all agree that this is the answer?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With You (I get it; I agree)</a:t>
            </a:r>
          </a:p>
          <a:p>
            <a:r>
              <a:rPr lang="en-US" dirty="0" smtClean="0"/>
              <a:t>I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A</a:t>
            </a:r>
            <a:r>
              <a:rPr lang="en-US" dirty="0" smtClean="0"/>
              <a:t>n Answer</a:t>
            </a:r>
          </a:p>
          <a:p>
            <a:r>
              <a:rPr lang="en-US" dirty="0" smtClean="0"/>
              <a:t>I’m Thinking About This a Different Way</a:t>
            </a:r>
          </a:p>
          <a:p>
            <a:r>
              <a:rPr lang="en-US" dirty="0" smtClean="0"/>
              <a:t>I Have a Question (I’m Confused)</a:t>
            </a:r>
          </a:p>
          <a:p>
            <a:r>
              <a:rPr lang="en-US" dirty="0" smtClean="0"/>
              <a:t>I Have To Go To The Bathroom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Others?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7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for a minute…</a:t>
            </a:r>
          </a:p>
          <a:p>
            <a:r>
              <a:rPr lang="en-US" dirty="0" smtClean="0"/>
              <a:t>Let’s try this on “Our Level”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What is 45% of 63?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Mentally Solve 85-29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9517" r="-774"/>
          <a:stretch/>
        </p:blipFill>
        <p:spPr bwMode="auto">
          <a:xfrm>
            <a:off x="2595717" y="2064774"/>
            <a:ext cx="7639664" cy="40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Number Talks?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95715"/>
            <a:ext cx="9601196" cy="33921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Number Talk </a:t>
            </a:r>
          </a:p>
          <a:p>
            <a:r>
              <a:rPr lang="en-US" dirty="0" smtClean="0"/>
              <a:t>short, daily </a:t>
            </a:r>
            <a:r>
              <a:rPr lang="en-US" dirty="0"/>
              <a:t>routine that provides students with meaningful ongoing practice with </a:t>
            </a:r>
            <a:r>
              <a:rPr lang="en-US" dirty="0" smtClean="0"/>
              <a:t>computation</a:t>
            </a:r>
          </a:p>
          <a:p>
            <a:r>
              <a:rPr lang="en-US" dirty="0" smtClean="0"/>
              <a:t>Short (not </a:t>
            </a:r>
            <a:r>
              <a:rPr lang="en-US" dirty="0"/>
              <a:t>intended to replace current </a:t>
            </a:r>
            <a:r>
              <a:rPr lang="en-US" dirty="0" smtClean="0"/>
              <a:t>curriculum) </a:t>
            </a:r>
          </a:p>
          <a:p>
            <a:r>
              <a:rPr lang="en-US" dirty="0" smtClean="0"/>
              <a:t>spend </a:t>
            </a:r>
            <a:r>
              <a:rPr lang="en-US" dirty="0"/>
              <a:t>only 5 to 15 minutes on </a:t>
            </a:r>
            <a:r>
              <a:rPr lang="en-US" dirty="0" smtClean="0"/>
              <a:t>Number Talks</a:t>
            </a:r>
          </a:p>
          <a:p>
            <a:r>
              <a:rPr lang="en-US" dirty="0" smtClean="0"/>
              <a:t>Talks </a:t>
            </a:r>
            <a:r>
              <a:rPr lang="en-US" dirty="0"/>
              <a:t>are most effective when done everyday.</a:t>
            </a:r>
          </a:p>
        </p:txBody>
      </p:sp>
    </p:spTree>
    <p:extLst>
      <p:ext uri="{BB962C8B-B14F-4D97-AF65-F5344CB8AC3E}">
        <p14:creationId xmlns:p14="http://schemas.microsoft.com/office/powerpoint/2010/main" val="30247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K-2 Number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 Frames</a:t>
            </a:r>
          </a:p>
          <a:p>
            <a:r>
              <a:rPr lang="en-US" dirty="0" smtClean="0"/>
              <a:t>Dot Cards</a:t>
            </a:r>
          </a:p>
          <a:p>
            <a:r>
              <a:rPr lang="en-US" dirty="0" smtClean="0"/>
              <a:t>Concrete – Representational – Abstract</a:t>
            </a:r>
          </a:p>
          <a:p>
            <a:r>
              <a:rPr lang="en-US" dirty="0" smtClean="0"/>
              <a:t>Let’s Play a Little</a:t>
            </a:r>
          </a:p>
          <a:p>
            <a:pPr lvl="1"/>
            <a:r>
              <a:rPr lang="en-US" dirty="0" smtClean="0"/>
              <a:t>What are some examples?</a:t>
            </a:r>
          </a:p>
          <a:p>
            <a:pPr lvl="2"/>
            <a:r>
              <a:rPr lang="en-US" dirty="0" smtClean="0"/>
              <a:t>Work as a class first</a:t>
            </a:r>
          </a:p>
          <a:p>
            <a:pPr lvl="2"/>
            <a:r>
              <a:rPr lang="en-US" dirty="0" smtClean="0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37084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K-2 Number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Do a Few Together!</a:t>
            </a:r>
          </a:p>
          <a:p>
            <a:pPr lvl="1"/>
            <a:r>
              <a:rPr lang="en-US" dirty="0" smtClean="0"/>
              <a:t>First- Dot Cards</a:t>
            </a:r>
          </a:p>
          <a:p>
            <a:pPr lvl="1"/>
            <a:r>
              <a:rPr lang="en-US" dirty="0" smtClean="0"/>
              <a:t>How can using what I know about this pattern help me with similar pictures?</a:t>
            </a:r>
          </a:p>
          <a:p>
            <a:r>
              <a:rPr lang="en-US" dirty="0" smtClean="0"/>
              <a:t>Tens Frames</a:t>
            </a:r>
          </a:p>
          <a:p>
            <a:pPr lvl="1"/>
            <a:r>
              <a:rPr lang="en-US" dirty="0" smtClean="0"/>
              <a:t>One more; One Less</a:t>
            </a:r>
          </a:p>
          <a:p>
            <a:pPr lvl="1"/>
            <a:r>
              <a:rPr lang="en-US" dirty="0" smtClean="0"/>
              <a:t>Doubles</a:t>
            </a:r>
          </a:p>
          <a:p>
            <a:pPr lvl="1"/>
            <a:r>
              <a:rPr lang="en-US" dirty="0" smtClean="0"/>
              <a:t>Making Tens (Making Fives)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Grades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57463"/>
            <a:ext cx="9601196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3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for Math Practice</a:t>
            </a:r>
            <a:endParaRPr lang="en-US" dirty="0"/>
          </a:p>
        </p:txBody>
      </p:sp>
      <p:pic>
        <p:nvPicPr>
          <p:cNvPr id="1026" name="Picture 2" descr="http://mrskatrinamoore.weebly.com/uploads/1/2/6/8/12683060/137825447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16" y="2557463"/>
            <a:ext cx="899916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Number Talks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have the book?</a:t>
            </a:r>
          </a:p>
          <a:p>
            <a:r>
              <a:rPr lang="en-US" dirty="0" smtClean="0"/>
              <a:t>Look and learn here: </a:t>
            </a:r>
          </a:p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http://insidemathematics.org/index.php/number-talks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hlinkClick r:id="rId4"/>
              </a:rPr>
              <a:t>http://www.mathperspectives.com/num_talks.html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hlinkClick r:id="rId5"/>
              </a:rPr>
              <a:t>http://www.mathsolutions.com/index.cfm?page=wp10&amp;crid=553</a:t>
            </a:r>
            <a:endParaRPr lang="en-US" sz="1200" dirty="0"/>
          </a:p>
          <a:p>
            <a:r>
              <a:rPr lang="en-US" sz="1200" dirty="0">
                <a:hlinkClick r:id="rId6"/>
              </a:rPr>
              <a:t>http://schoolwires.henry.k12.ga.us/Page/37071</a:t>
            </a:r>
            <a:endParaRPr lang="en-US" sz="1200" dirty="0"/>
          </a:p>
          <a:p>
            <a:r>
              <a:rPr lang="en-US" sz="1200" dirty="0">
                <a:hlinkClick r:id="rId7"/>
              </a:rPr>
              <a:t>http://www.cobbk12.org/bullard/NumberTalksK-2.pdf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810000" cy="52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Talks</a:t>
            </a:r>
            <a:br>
              <a:rPr lang="en-US" dirty="0" smtClean="0"/>
            </a:br>
            <a:r>
              <a:rPr lang="en-US" dirty="0" smtClean="0"/>
              <a:t>Where are we starting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www.goformative.com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Enter the Quick Code:</a:t>
            </a:r>
          </a:p>
          <a:p>
            <a:pPr marL="0" indent="0" algn="ctr">
              <a:buNone/>
            </a:pPr>
            <a:r>
              <a:rPr lang="en-US" sz="4400" dirty="0" smtClean="0"/>
              <a:t>PC87440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29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Sharing- </a:t>
            </a:r>
            <a:r>
              <a:rPr lang="en-US" dirty="0" err="1" smtClean="0"/>
              <a:t>Georiga</a:t>
            </a:r>
            <a:r>
              <a:rPr lang="en-US" dirty="0" smtClean="0"/>
              <a:t> Resources (Turtle Toms K-5 Program Specialist)</a:t>
            </a:r>
          </a:p>
          <a:p>
            <a:r>
              <a:rPr lang="en-US" dirty="0" smtClean="0"/>
              <a:t>Sherry Parrish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www.youtube.com/watch?v=twGipANcIqg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If we have time- watch from about 3:00minutes to 6:15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 where some resources are located</a:t>
            </a:r>
          </a:p>
          <a:p>
            <a:r>
              <a:rPr lang="en-US" dirty="0" smtClean="0"/>
              <a:t>Grow awareness</a:t>
            </a:r>
          </a:p>
          <a:p>
            <a:r>
              <a:rPr lang="en-US" dirty="0" smtClean="0"/>
              <a:t>Consider how you think about numbers</a:t>
            </a:r>
          </a:p>
          <a:p>
            <a:r>
              <a:rPr lang="en-US" dirty="0" smtClean="0"/>
              <a:t>Consider how your kids think about numbers</a:t>
            </a:r>
          </a:p>
          <a:p>
            <a:r>
              <a:rPr lang="en-US" dirty="0" smtClean="0"/>
              <a:t>Consider how we want ourselves and our kids to think about numbers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www.youtube.com/watch?v=la3_trsAnMs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 Clements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Subitizing</a:t>
            </a:r>
            <a:r>
              <a:rPr lang="en-US" dirty="0" smtClean="0"/>
              <a:t> have to do with number sense?</a:t>
            </a:r>
          </a:p>
          <a:p>
            <a:r>
              <a:rPr lang="en-US" dirty="0" smtClean="0"/>
              <a:t>What does </a:t>
            </a:r>
            <a:r>
              <a:rPr lang="en-US" dirty="0" err="1" smtClean="0"/>
              <a:t>Subitizing</a:t>
            </a:r>
            <a:r>
              <a:rPr lang="en-US" dirty="0" smtClean="0"/>
              <a:t> have to do with Number Talks?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42" t="8082" r="34843" b="9763"/>
          <a:stretch/>
        </p:blipFill>
        <p:spPr>
          <a:xfrm rot="5400000">
            <a:off x="3193310" y="552895"/>
            <a:ext cx="5805377" cy="57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40" t="7777" r="25650" b="12007"/>
          <a:stretch/>
        </p:blipFill>
        <p:spPr>
          <a:xfrm rot="5400000">
            <a:off x="3136450" y="944364"/>
            <a:ext cx="6246430" cy="52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82" t="9304" r="21053" b="9762"/>
          <a:stretch/>
        </p:blipFill>
        <p:spPr>
          <a:xfrm rot="5400000">
            <a:off x="3050895" y="1094506"/>
            <a:ext cx="6099154" cy="4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Sherry Parrish (ISBN: 978-1-935099-65-9)</a:t>
            </a:r>
            <a:endParaRPr lang="en-US" sz="3600" dirty="0"/>
          </a:p>
          <a:p>
            <a:pPr lvl="1"/>
            <a:r>
              <a:rPr lang="en-US" sz="3200" dirty="0" smtClean="0"/>
              <a:t>Helping Children Build Mental Math and Computation Strategies</a:t>
            </a:r>
          </a:p>
          <a:p>
            <a:pPr lvl="2"/>
            <a:r>
              <a:rPr lang="en-US" sz="2800" dirty="0" smtClean="0"/>
              <a:t>DVD</a:t>
            </a:r>
          </a:p>
          <a:p>
            <a:pPr lvl="2"/>
            <a:r>
              <a:rPr lang="en-US" sz="2800" dirty="0" smtClean="0"/>
              <a:t>Specific Examples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07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Pearson Offers all </a:t>
            </a:r>
            <a:r>
              <a:rPr lang="en-US" dirty="0" err="1" smtClean="0"/>
              <a:t>Blackline</a:t>
            </a:r>
            <a:r>
              <a:rPr lang="en-US" dirty="0" smtClean="0"/>
              <a:t> Masters for Dot Cards and Tens Frames</a:t>
            </a:r>
          </a:p>
          <a:p>
            <a:pPr lvl="1"/>
            <a:r>
              <a:rPr lang="en-US" dirty="0">
                <a:hlinkClick r:id="rId2"/>
              </a:rPr>
              <a:t>http://wps.ablongman.com/ab_vandewalle_math_6/0,12312,3547876-,</a:t>
            </a:r>
            <a:r>
              <a:rPr lang="en-US" dirty="0" smtClean="0">
                <a:hlinkClick r:id="rId2"/>
              </a:rPr>
              <a:t>00.html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Large Tens Frames are also available at 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www.k-5mathteachingresources.com/support-files/large10frames1-10.pdf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3287</TotalTime>
  <Words>523</Words>
  <Application>Microsoft Office PowerPoint</Application>
  <PresentationFormat>Custom</PresentationFormat>
  <Paragraphs>98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Number Talks More than Just K-2</vt:lpstr>
      <vt:lpstr>Number Talks Where are we starting today?</vt:lpstr>
      <vt:lpstr>Goals for Today</vt:lpstr>
      <vt:lpstr>Doug Clements</vt:lpstr>
      <vt:lpstr>PowerPoint Presentation</vt:lpstr>
      <vt:lpstr>PowerPoint Presentation</vt:lpstr>
      <vt:lpstr>PowerPoint Presentation</vt:lpstr>
      <vt:lpstr>Foundation for Today</vt:lpstr>
      <vt:lpstr>Online Access</vt:lpstr>
      <vt:lpstr>Number Talk Thoughts - Prompts</vt:lpstr>
      <vt:lpstr>Hand Signals</vt:lpstr>
      <vt:lpstr>Let’s Go There</vt:lpstr>
      <vt:lpstr>Mentally Solve 85-29</vt:lpstr>
      <vt:lpstr>What are Number Talks?</vt:lpstr>
      <vt:lpstr>K-2 Number Talks</vt:lpstr>
      <vt:lpstr>K-2 Number Talks</vt:lpstr>
      <vt:lpstr>Upper Grades</vt:lpstr>
      <vt:lpstr>Standards for Math Practice</vt:lpstr>
      <vt:lpstr>Number Talks</vt:lpstr>
      <vt:lpstr>Thank You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Talks More than Just K-2</dc:title>
  <dc:creator>Michael Elder</dc:creator>
  <cp:lastModifiedBy>Jennifer Zundel</cp:lastModifiedBy>
  <cp:revision>22</cp:revision>
  <dcterms:created xsi:type="dcterms:W3CDTF">2015-04-18T11:44:46Z</dcterms:created>
  <dcterms:modified xsi:type="dcterms:W3CDTF">2015-04-23T19:02:56Z</dcterms:modified>
</cp:coreProperties>
</file>