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73" r:id="rId3"/>
    <p:sldId id="267" r:id="rId4"/>
    <p:sldId id="271" r:id="rId5"/>
    <p:sldId id="270" r:id="rId6"/>
    <p:sldId id="272" r:id="rId7"/>
    <p:sldId id="257" r:id="rId8"/>
    <p:sldId id="259" r:id="rId9"/>
    <p:sldId id="260" r:id="rId10"/>
    <p:sldId id="261" r:id="rId11"/>
    <p:sldId id="258" r:id="rId12"/>
    <p:sldId id="262" r:id="rId13"/>
    <p:sldId id="263" r:id="rId14"/>
    <p:sldId id="264" r:id="rId15"/>
    <p:sldId id="265" r:id="rId16"/>
    <p:sldId id="266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6D402-EDE1-4E6E-919B-F74E64C7EA96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22BD6-8F05-498A-A42B-349FB225C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75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the responses to these questions</a:t>
            </a:r>
            <a:r>
              <a:rPr lang="en-US" baseline="0" dirty="0" smtClean="0"/>
              <a:t> on chart paper so that you can make sure they have been answered at the end of the session.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22BD6-8F05-498A-A42B-349FB225C1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3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D505E-5355-455A-96C9-97EB7A0DD9C2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31866-87C0-4367-B50A-96687DC3DE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D505E-5355-455A-96C9-97EB7A0DD9C2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31866-87C0-4367-B50A-96687DC3DE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D505E-5355-455A-96C9-97EB7A0DD9C2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31866-87C0-4367-B50A-96687DC3DE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D505E-5355-455A-96C9-97EB7A0DD9C2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31866-87C0-4367-B50A-96687DC3DE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D505E-5355-455A-96C9-97EB7A0DD9C2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31866-87C0-4367-B50A-96687DC3DE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D505E-5355-455A-96C9-97EB7A0DD9C2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31866-87C0-4367-B50A-96687DC3DE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D505E-5355-455A-96C9-97EB7A0DD9C2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31866-87C0-4367-B50A-96687DC3DE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D505E-5355-455A-96C9-97EB7A0DD9C2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31866-87C0-4367-B50A-96687DC3DE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D505E-5355-455A-96C9-97EB7A0DD9C2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31866-87C0-4367-B50A-96687DC3DE6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D505E-5355-455A-96C9-97EB7A0DD9C2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31866-87C0-4367-B50A-96687DC3DE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D505E-5355-455A-96C9-97EB7A0DD9C2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731866-87C0-4367-B50A-96687DC3DE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F1D505E-5355-455A-96C9-97EB7A0DD9C2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B731866-87C0-4367-B50A-96687DC3DE6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Michelle.alford@onslow.k12.nc.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Fraction Action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Presented by:</a:t>
            </a:r>
          </a:p>
          <a:p>
            <a:r>
              <a:rPr lang="en-US" dirty="0" smtClean="0"/>
              <a:t>Michelle (Shelly) Alford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1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Anchor Charts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Equal Parts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Just Parts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00200" y="2507673"/>
            <a:ext cx="2438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0"/>
            <a:endCxn id="7" idx="2"/>
          </p:cNvCxnSpPr>
          <p:nvPr/>
        </p:nvCxnSpPr>
        <p:spPr>
          <a:xfrm>
            <a:off x="2819400" y="2507673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866900" y="3962400"/>
            <a:ext cx="1752600" cy="167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0" idx="0"/>
            <a:endCxn id="10" idx="4"/>
          </p:cNvCxnSpPr>
          <p:nvPr/>
        </p:nvCxnSpPr>
        <p:spPr>
          <a:xfrm>
            <a:off x="2743200" y="3962400"/>
            <a:ext cx="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2"/>
            <a:endCxn id="10" idx="6"/>
          </p:cNvCxnSpPr>
          <p:nvPr/>
        </p:nvCxnSpPr>
        <p:spPr>
          <a:xfrm>
            <a:off x="1866900" y="48006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029200" y="2514600"/>
            <a:ext cx="28956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5257800" y="2514600"/>
            <a:ext cx="152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0"/>
          </p:cNvCxnSpPr>
          <p:nvPr/>
        </p:nvCxnSpPr>
        <p:spPr>
          <a:xfrm flipH="1">
            <a:off x="6019800" y="2514600"/>
            <a:ext cx="4572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257800" y="3962400"/>
            <a:ext cx="1752600" cy="167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20" idx="1"/>
            <a:endCxn id="20" idx="3"/>
          </p:cNvCxnSpPr>
          <p:nvPr/>
        </p:nvCxnSpPr>
        <p:spPr>
          <a:xfrm>
            <a:off x="5514462" y="4207903"/>
            <a:ext cx="0" cy="1185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0" idx="7"/>
            <a:endCxn id="20" idx="5"/>
          </p:cNvCxnSpPr>
          <p:nvPr/>
        </p:nvCxnSpPr>
        <p:spPr>
          <a:xfrm>
            <a:off x="6753738" y="4207903"/>
            <a:ext cx="0" cy="1185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58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Formative Assessment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008313" cy="290829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3200" dirty="0" smtClean="0"/>
              <a:t>Are each of these a fraction?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How do you know?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80" y="1219200"/>
            <a:ext cx="525779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57962" y="20782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was taken from the 3</a:t>
            </a:r>
            <a:r>
              <a:rPr lang="en-US" baseline="30000" dirty="0" smtClean="0"/>
              <a:t>rd</a:t>
            </a:r>
            <a:r>
              <a:rPr lang="en-US" dirty="0" smtClean="0"/>
              <a:t> grade unpacking documents.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667000"/>
            <a:ext cx="564356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58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had DPI done for me lately?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" b="8013"/>
          <a:stretch/>
        </p:blipFill>
        <p:spPr bwMode="auto">
          <a:xfrm>
            <a:off x="1524000" y="1600200"/>
            <a:ext cx="7086600" cy="416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5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6"/>
          <a:stretch/>
        </p:blipFill>
        <p:spPr bwMode="auto">
          <a:xfrm>
            <a:off x="0" y="0"/>
            <a:ext cx="13011150" cy="673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43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6"/>
          <a:stretch/>
        </p:blipFill>
        <p:spPr bwMode="auto">
          <a:xfrm>
            <a:off x="0" y="0"/>
            <a:ext cx="13011150" cy="673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97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4" b="6250"/>
          <a:stretch/>
        </p:blipFill>
        <p:spPr bwMode="auto">
          <a:xfrm>
            <a:off x="0" y="0"/>
            <a:ext cx="128596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1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3" b="6250"/>
          <a:stretch/>
        </p:blipFill>
        <p:spPr bwMode="auto">
          <a:xfrm>
            <a:off x="0" y="0"/>
            <a:ext cx="128741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29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9200" y="2514600"/>
            <a:ext cx="7499350" cy="1143000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/>
              <a:t>Questions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98971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Michelle.alford@onslow.k12.nc.us</a:t>
            </a:r>
            <a:r>
              <a:rPr lang="en-US" dirty="0" smtClean="0"/>
              <a:t>	</a:t>
            </a:r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5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for taking time on a Saturday to come to the NCAEE conference. </a:t>
            </a:r>
          </a:p>
          <a:p>
            <a:r>
              <a:rPr lang="en-US" dirty="0" smtClean="0"/>
              <a:t>This shows such an amazing level of dedication to your profession. </a:t>
            </a:r>
          </a:p>
          <a:p>
            <a:r>
              <a:rPr lang="en-US" dirty="0" smtClean="0"/>
              <a:t>I hope you leave with something you will be able to use in your classroom on Monday.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45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you sign up?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you hope to get out of our time together today?</a:t>
            </a:r>
          </a:p>
          <a:p>
            <a:r>
              <a:rPr lang="en-US" dirty="0" smtClean="0"/>
              <a:t>What part of fractions do you feel your kids struggle with the most?</a:t>
            </a:r>
          </a:p>
          <a:p>
            <a:r>
              <a:rPr lang="en-US" dirty="0" smtClean="0"/>
              <a:t>How do you feel about fractions?</a:t>
            </a:r>
            <a:endParaRPr lang="en-US" dirty="0"/>
          </a:p>
        </p:txBody>
      </p:sp>
      <p:pic>
        <p:nvPicPr>
          <p:cNvPr id="7170" name="Picture 2" descr="C:\Users\michelle.alford\AppData\Local\Microsoft\Windows\Temporary Internet Files\Content.IE5\LX0C308O\MP90038769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1943100" cy="138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ichelle.alford\AppData\Local\Microsoft\Windows\Temporary Internet Files\Content.IE5\244EBLWR\MP900387689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18758"/>
            <a:ext cx="2514600" cy="179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43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 to ask you students?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fractions numbers? </a:t>
            </a:r>
          </a:p>
          <a:p>
            <a:r>
              <a:rPr lang="en-US" dirty="0" smtClean="0"/>
              <a:t>Do we ask this explicitly? Not tell, but ask?</a:t>
            </a:r>
          </a:p>
          <a:p>
            <a:r>
              <a:rPr lang="en-US" dirty="0" smtClean="0"/>
              <a:t>What is the usual answer? </a:t>
            </a:r>
          </a:p>
          <a:p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Overwhelmingly – NO!!! The reasoning behind why are varied, but by and far the largest majority of </a:t>
            </a:r>
            <a:r>
              <a:rPr lang="en-US" smtClean="0"/>
              <a:t>students answer no! 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1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Verbal or Written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Then </a:t>
            </a:r>
            <a:r>
              <a:rPr lang="en-US" dirty="0"/>
              <a:t>do we ask the next level of questioning? </a:t>
            </a:r>
          </a:p>
          <a:p>
            <a:endParaRPr lang="en-US" dirty="0" smtClean="0"/>
          </a:p>
          <a:p>
            <a:r>
              <a:rPr lang="en-US" dirty="0" smtClean="0"/>
              <a:t>Do we ask our students these questions then move on to the doing of fractions?</a:t>
            </a:r>
          </a:p>
          <a:p>
            <a:endParaRPr lang="en-US" dirty="0" smtClean="0"/>
          </a:p>
          <a:p>
            <a:r>
              <a:rPr lang="en-US" dirty="0" smtClean="0"/>
              <a:t>Do we ask our students to write their answers? Without frontloading?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69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a Fraction a Number?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8860" y="1417638"/>
            <a:ext cx="7498080" cy="4800600"/>
          </a:xfrm>
        </p:spPr>
        <p:txBody>
          <a:bodyPr/>
          <a:lstStyle/>
          <a:p>
            <a:r>
              <a:rPr lang="en-US" dirty="0" smtClean="0"/>
              <a:t>Why is it a number?</a:t>
            </a:r>
          </a:p>
          <a:p>
            <a:r>
              <a:rPr lang="en-US" dirty="0" smtClean="0"/>
              <a:t>What are the usual answers? </a:t>
            </a:r>
          </a:p>
          <a:p>
            <a:pPr marL="0" indent="0">
              <a:buNone/>
            </a:pPr>
            <a:r>
              <a:rPr lang="en-US" dirty="0" smtClean="0"/>
              <a:t>Because it has numbers. </a:t>
            </a:r>
          </a:p>
          <a:p>
            <a:pPr marL="0" indent="0">
              <a:buNone/>
            </a:pPr>
            <a:r>
              <a:rPr lang="en-US" dirty="0" smtClean="0"/>
              <a:t>Because it is part of something. </a:t>
            </a:r>
          </a:p>
          <a:p>
            <a:pPr marL="0" indent="0">
              <a:buNone/>
            </a:pPr>
            <a:r>
              <a:rPr lang="en-US" dirty="0" smtClean="0"/>
              <a:t>Because it is what my teacher said.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4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Task 1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dirty="0" smtClean="0"/>
              <a:t>How many different ways can you divide your </a:t>
            </a:r>
            <a:r>
              <a:rPr lang="en-US" sz="4400" dirty="0" err="1" smtClean="0"/>
              <a:t>geoboard</a:t>
            </a:r>
            <a:r>
              <a:rPr lang="en-US" sz="4400" dirty="0" smtClean="0"/>
              <a:t> in half?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dirty="0" smtClean="0"/>
              <a:t>Record on the </a:t>
            </a:r>
            <a:r>
              <a:rPr lang="en-US" sz="4400" dirty="0" err="1" smtClean="0"/>
              <a:t>geoboard</a:t>
            </a:r>
            <a:r>
              <a:rPr lang="en-US" sz="4400" dirty="0" smtClean="0"/>
              <a:t> grid paper.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354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Playing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Task 2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 smtClean="0"/>
              <a:t>Divide your </a:t>
            </a:r>
            <a:r>
              <a:rPr lang="en-US" sz="4000" dirty="0" err="1" smtClean="0"/>
              <a:t>geoboard</a:t>
            </a:r>
            <a:r>
              <a:rPr lang="en-US" sz="4000" dirty="0" smtClean="0"/>
              <a:t> in fourths using a variety of ways.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 smtClean="0"/>
              <a:t>Record on the </a:t>
            </a:r>
            <a:r>
              <a:rPr lang="en-US" sz="4000" dirty="0" err="1" smtClean="0"/>
              <a:t>geoboard</a:t>
            </a:r>
            <a:r>
              <a:rPr lang="en-US" sz="4000" dirty="0" smtClean="0"/>
              <a:t> grid paper.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 smtClean="0"/>
              <a:t>Write an explanation proving that the pieces are fourths.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8908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33478"/>
            <a:ext cx="24003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381000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Understand fractional parts must be equal-sized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001982" y="3540204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are some ways we can make this more concrete for our students?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2133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Example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1200" y="2164377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Non-example</a:t>
            </a:r>
          </a:p>
        </p:txBody>
      </p:sp>
    </p:spTree>
    <p:extLst>
      <p:ext uri="{BB962C8B-B14F-4D97-AF65-F5344CB8AC3E}">
        <p14:creationId xmlns:p14="http://schemas.microsoft.com/office/powerpoint/2010/main" val="424617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141</TotalTime>
  <Words>373</Words>
  <Application>Microsoft Office PowerPoint</Application>
  <PresentationFormat>On-screen Show (4:3)</PresentationFormat>
  <Paragraphs>55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Solstice</vt:lpstr>
      <vt:lpstr>Fraction Action</vt:lpstr>
      <vt:lpstr>Welcome</vt:lpstr>
      <vt:lpstr>Why did you sign up?</vt:lpstr>
      <vt:lpstr>Questions to ask you students?</vt:lpstr>
      <vt:lpstr>Verbal or Written</vt:lpstr>
      <vt:lpstr>Why a Fraction a Number?</vt:lpstr>
      <vt:lpstr>PLAY TIME!</vt:lpstr>
      <vt:lpstr>Keep Playing</vt:lpstr>
      <vt:lpstr>PowerPoint Presentation</vt:lpstr>
      <vt:lpstr>Anchor Charts </vt:lpstr>
      <vt:lpstr>Formative Assessment</vt:lpstr>
      <vt:lpstr>What had DPI done for me lately?</vt:lpstr>
      <vt:lpstr>PowerPoint Presentation</vt:lpstr>
      <vt:lpstr>PowerPoint Presentation</vt:lpstr>
      <vt:lpstr>PowerPoint Presentation</vt:lpstr>
      <vt:lpstr>PowerPoint Presentation</vt:lpstr>
      <vt:lpstr>Questions</vt:lpstr>
      <vt:lpstr>PowerPoint Presentation</vt:lpstr>
    </vt:vector>
  </TitlesOfParts>
  <Company>Onslow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Fraction Action</dc:title>
  <dc:creator>Michelle Alford</dc:creator>
  <cp:lastModifiedBy>Jennifer Zundel</cp:lastModifiedBy>
  <cp:revision>11</cp:revision>
  <dcterms:created xsi:type="dcterms:W3CDTF">2014-11-03T17:40:40Z</dcterms:created>
  <dcterms:modified xsi:type="dcterms:W3CDTF">2015-04-17T16:47:23Z</dcterms:modified>
</cp:coreProperties>
</file>